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79" r:id="rId3"/>
    <p:sldId id="379" r:id="rId4"/>
    <p:sldId id="380" r:id="rId5"/>
    <p:sldId id="381" r:id="rId6"/>
    <p:sldId id="389" r:id="rId7"/>
    <p:sldId id="390" r:id="rId8"/>
    <p:sldId id="384" r:id="rId9"/>
    <p:sldId id="38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A488322-F2BA-4B5B-9748-0D474271808F}" styleName="中間スタイル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28" autoAdjust="0"/>
    <p:restoredTop sz="71463" autoAdjust="0"/>
  </p:normalViewPr>
  <p:slideViewPr>
    <p:cSldViewPr snapToGrid="0">
      <p:cViewPr varScale="1">
        <p:scale>
          <a:sx n="64" d="100"/>
          <a:sy n="64" d="100"/>
        </p:scale>
        <p:origin x="4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18C82F-205B-4FF6-ADC0-BD7A1E29F5D0}" type="datetimeFigureOut">
              <a:rPr kumimoji="1" lang="ja-JP" altLang="en-US" smtClean="0"/>
              <a:t>2020/10/15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0B0C1-AA91-4DC2-99BA-3715FE90AF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5799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A0B0C1-AA91-4DC2-99BA-3715FE90AF7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069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A0B0C1-AA91-4DC2-99BA-3715FE90AF71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7630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677F70F-E503-4841-81FA-CCE5876DAF3C}"/>
              </a:ext>
            </a:extLst>
          </p:cNvPr>
          <p:cNvSpPr/>
          <p:nvPr/>
        </p:nvSpPr>
        <p:spPr>
          <a:xfrm>
            <a:off x="0" y="3"/>
            <a:ext cx="12192000" cy="4882551"/>
          </a:xfrm>
          <a:prstGeom prst="rect">
            <a:avLst/>
          </a:prstGeom>
          <a:solidFill>
            <a:srgbClr val="007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42649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535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C161EA8B-4CDD-4F3D-BBE8-D7CA426BE5BA}" type="datetimeFigureOut">
              <a:rPr kumimoji="1" lang="ja-JP" altLang="en-US" smtClean="0"/>
              <a:t>2020/10/15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81B9C406-2C14-467C-973B-C2238F870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692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C161EA8B-4CDD-4F3D-BBE8-D7CA426BE5BA}" type="datetimeFigureOut">
              <a:rPr kumimoji="1" lang="ja-JP" altLang="en-US" smtClean="0"/>
              <a:t>2020/10/15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81B9C406-2C14-467C-973B-C2238F870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423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4FDC94A-AB90-4F1E-91DD-3D924D60140F}"/>
              </a:ext>
            </a:extLst>
          </p:cNvPr>
          <p:cNvSpPr/>
          <p:nvPr/>
        </p:nvSpPr>
        <p:spPr>
          <a:xfrm>
            <a:off x="0" y="4"/>
            <a:ext cx="12192000" cy="723000"/>
          </a:xfrm>
          <a:prstGeom prst="rect">
            <a:avLst/>
          </a:prstGeom>
          <a:solidFill>
            <a:srgbClr val="007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9056"/>
            <a:ext cx="10515600" cy="580094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BC95A48F-1A02-43A2-9851-FC5AF7E4EF1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902180" y="1073728"/>
            <a:ext cx="10387641" cy="5223163"/>
          </a:xfrm>
        </p:spPr>
        <p:txBody>
          <a:bodyPr>
            <a:noAutofit/>
          </a:bodyPr>
          <a:lstStyle>
            <a:lvl1pPr marL="514350" indent="-514350">
              <a:lnSpc>
                <a:spcPct val="130000"/>
              </a:lnSpc>
              <a:buFont typeface="+mj-lt"/>
              <a:buNone/>
              <a:defRPr sz="2400"/>
            </a:lvl1pPr>
            <a:lvl2pPr marL="457200" indent="0">
              <a:lnSpc>
                <a:spcPct val="120000"/>
              </a:lnSpc>
              <a:buNone/>
              <a:defRPr sz="2400"/>
            </a:lvl2pPr>
          </a:lstStyle>
          <a:p>
            <a:pPr marL="514350" indent="-514350">
              <a:lnSpc>
                <a:spcPct val="130000"/>
              </a:lnSpc>
              <a:buFont typeface="+mj-lt"/>
              <a:buAutoNum type="arabicPeriod"/>
            </a:pPr>
            <a:endParaRPr kumimoji="1" lang="ja-JP" altLang="en-US" sz="3100" dirty="0"/>
          </a:p>
        </p:txBody>
      </p:sp>
    </p:spTree>
    <p:extLst>
      <p:ext uri="{BB962C8B-B14F-4D97-AF65-F5344CB8AC3E}">
        <p14:creationId xmlns:p14="http://schemas.microsoft.com/office/powerpoint/2010/main" val="2581954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0BA93EF-DDB6-430A-BB41-9D3ED8A5359D}"/>
              </a:ext>
            </a:extLst>
          </p:cNvPr>
          <p:cNvSpPr/>
          <p:nvPr/>
        </p:nvSpPr>
        <p:spPr>
          <a:xfrm>
            <a:off x="0" y="0"/>
            <a:ext cx="12192000" cy="4562476"/>
          </a:xfrm>
          <a:prstGeom prst="rect">
            <a:avLst/>
          </a:prstGeom>
          <a:solidFill>
            <a:srgbClr val="007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341" y="126116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72748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392817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A11E1E2-8B42-4DBA-AE96-B5E71DFFBE7A}"/>
              </a:ext>
            </a:extLst>
          </p:cNvPr>
          <p:cNvSpPr/>
          <p:nvPr/>
        </p:nvSpPr>
        <p:spPr>
          <a:xfrm>
            <a:off x="0" y="3"/>
            <a:ext cx="12192000" cy="1690689"/>
          </a:xfrm>
          <a:prstGeom prst="rect">
            <a:avLst/>
          </a:prstGeom>
          <a:solidFill>
            <a:srgbClr val="007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265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F8205B6-AE19-4C29-84A2-7D771CF3967E}"/>
              </a:ext>
            </a:extLst>
          </p:cNvPr>
          <p:cNvSpPr/>
          <p:nvPr/>
        </p:nvSpPr>
        <p:spPr>
          <a:xfrm>
            <a:off x="5088" y="-9526"/>
            <a:ext cx="12192000" cy="1690689"/>
          </a:xfrm>
          <a:prstGeom prst="rect">
            <a:avLst/>
          </a:prstGeom>
          <a:solidFill>
            <a:srgbClr val="007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305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199F147-52B6-4726-8BE3-0D7746320B65}"/>
              </a:ext>
            </a:extLst>
          </p:cNvPr>
          <p:cNvSpPr/>
          <p:nvPr/>
        </p:nvSpPr>
        <p:spPr>
          <a:xfrm>
            <a:off x="0" y="3"/>
            <a:ext cx="12192000" cy="1690689"/>
          </a:xfrm>
          <a:prstGeom prst="rect">
            <a:avLst/>
          </a:prstGeom>
          <a:solidFill>
            <a:srgbClr val="007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16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FA21088-5B31-4484-9528-9570F9CE8E86}"/>
              </a:ext>
            </a:extLst>
          </p:cNvPr>
          <p:cNvSpPr/>
          <p:nvPr/>
        </p:nvSpPr>
        <p:spPr>
          <a:xfrm>
            <a:off x="0" y="3"/>
            <a:ext cx="12192000" cy="1690689"/>
          </a:xfrm>
          <a:prstGeom prst="rect">
            <a:avLst/>
          </a:prstGeom>
          <a:solidFill>
            <a:srgbClr val="007D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/>
          </a:p>
        </p:txBody>
      </p:sp>
    </p:spTree>
    <p:extLst>
      <p:ext uri="{BB962C8B-B14F-4D97-AF65-F5344CB8AC3E}">
        <p14:creationId xmlns:p14="http://schemas.microsoft.com/office/powerpoint/2010/main" val="1398167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C161EA8B-4CDD-4F3D-BBE8-D7CA426BE5BA}" type="datetimeFigureOut">
              <a:rPr kumimoji="1" lang="ja-JP" altLang="en-US" smtClean="0"/>
              <a:t>2020/10/15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81B9C406-2C14-467C-973B-C2238F870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0442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C161EA8B-4CDD-4F3D-BBE8-D7CA426BE5BA}" type="datetimeFigureOut">
              <a:rPr kumimoji="1" lang="ja-JP" altLang="en-US" smtClean="0"/>
              <a:t>2020/10/15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/>
          <a:lstStyle/>
          <a:p>
            <a:fld id="{81B9C406-2C14-467C-973B-C2238F870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26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266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0870462-38B6-4F73-98EB-AAB6653773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ja-JP" altLang="en-US" sz="4400" b="1" dirty="0">
                <a:latin typeface="Segoe UI" panose="020B0502040204020203" pitchFamily="34" charset="0"/>
                <a:cs typeface="Segoe UI" panose="020B0502040204020203" pitchFamily="34" charset="0"/>
              </a:rPr>
              <a:t>題名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E8BAFA2-785A-43A7-B27B-D01A3D9E639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en-US" altLang="ja-JP" dirty="0"/>
              <a:t>2020/1/1 </a:t>
            </a:r>
          </a:p>
          <a:p>
            <a:r>
              <a:rPr lang="ja-JP" altLang="en-US" dirty="0"/>
              <a:t>東京　太郎</a:t>
            </a:r>
            <a:r>
              <a:rPr lang="en-US" altLang="ja-JP" baseline="30000" dirty="0"/>
              <a:t>1</a:t>
            </a:r>
            <a:r>
              <a:rPr lang="en-US" altLang="ja-JP" dirty="0"/>
              <a:t>, </a:t>
            </a:r>
            <a:r>
              <a:rPr lang="ja-JP" altLang="en-US" dirty="0"/>
              <a:t>大阪　次郎</a:t>
            </a:r>
            <a:r>
              <a:rPr lang="en-US" altLang="ja-JP" baseline="30000" dirty="0"/>
              <a:t>2</a:t>
            </a:r>
          </a:p>
          <a:p>
            <a:r>
              <a:rPr lang="en-US" altLang="ja-JP" baseline="30000" dirty="0"/>
              <a:t>1</a:t>
            </a:r>
            <a:r>
              <a:rPr lang="ja-JP" altLang="en-US" dirty="0"/>
              <a:t>東京都</a:t>
            </a:r>
            <a:endParaRPr lang="en-US" altLang="ja-JP" dirty="0"/>
          </a:p>
          <a:p>
            <a:r>
              <a:rPr lang="en-US" altLang="ja-JP" baseline="30000" dirty="0"/>
              <a:t>2</a:t>
            </a:r>
            <a:r>
              <a:rPr lang="ja-JP" altLang="en-US" dirty="0"/>
              <a:t>大阪府</a:t>
            </a:r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949254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CC81BA07-E1E8-4DCA-BAD7-B69948C28BA5}"/>
              </a:ext>
            </a:extLst>
          </p:cNvPr>
          <p:cNvSpPr txBox="1">
            <a:spLocks/>
          </p:cNvSpPr>
          <p:nvPr/>
        </p:nvSpPr>
        <p:spPr bwMode="auto">
          <a:xfrm>
            <a:off x="3181350" y="2509837"/>
            <a:ext cx="5829300" cy="2486025"/>
          </a:xfrm>
          <a:prstGeom prst="rect">
            <a:avLst/>
          </a:prstGeom>
          <a:noFill/>
          <a:ln>
            <a:solidFill>
              <a:sysClr val="windowText" lastClr="000000">
                <a:lumMod val="95000"/>
              </a:sys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defTabSz="685800">
              <a:defRPr/>
            </a:pPr>
            <a:br>
              <a:rPr lang="en-US" altLang="ja-JP" sz="2700" dirty="0">
                <a:solidFill>
                  <a:sysClr val="windowText" lastClr="000000"/>
                </a:solidFill>
                <a:latin typeface="Arial"/>
                <a:ea typeface="ＭＳ Ｐゴシック"/>
                <a:cs typeface="+mj-cs"/>
              </a:rPr>
            </a:br>
            <a:r>
              <a:rPr lang="ja-JP" altLang="en-US" sz="3000" dirty="0">
                <a:solidFill>
                  <a:sysClr val="windowText" lastClr="000000"/>
                </a:solidFill>
                <a:latin typeface="+mj-ea"/>
                <a:cs typeface="+mj-cs"/>
              </a:rPr>
              <a:t>利益相反開示</a:t>
            </a:r>
            <a:br>
              <a:rPr lang="en-US" altLang="ja-JP" sz="3000" dirty="0">
                <a:solidFill>
                  <a:sysClr val="windowText" lastClr="000000"/>
                </a:solidFill>
                <a:latin typeface="+mj-ea"/>
                <a:cs typeface="+mj-cs"/>
              </a:rPr>
            </a:br>
            <a:endParaRPr lang="en-US" altLang="ja-JP" sz="2000" dirty="0">
              <a:solidFill>
                <a:sysClr val="windowText" lastClr="000000"/>
              </a:solidFill>
              <a:latin typeface="+mj-ea"/>
              <a:cs typeface="+mj-cs"/>
            </a:endParaRPr>
          </a:p>
          <a:p>
            <a:pPr defTabSz="685800">
              <a:defRPr/>
            </a:pPr>
            <a:r>
              <a:rPr lang="ja-JP" altLang="en-US" sz="2000" dirty="0">
                <a:solidFill>
                  <a:sysClr val="windowText" lastClr="000000"/>
                </a:solidFill>
                <a:latin typeface="+mj-ea"/>
                <a:cs typeface="+mj-cs"/>
              </a:rPr>
              <a:t>東京太郎　</a:t>
            </a:r>
            <a:r>
              <a:rPr lang="en-US" altLang="ja-JP" sz="2000" dirty="0">
                <a:solidFill>
                  <a:sysClr val="windowText" lastClr="000000"/>
                </a:solidFill>
                <a:latin typeface="+mn-lt"/>
                <a:cs typeface="+mj-cs"/>
              </a:rPr>
              <a:t>E, P </a:t>
            </a:r>
            <a:r>
              <a:rPr lang="ja-JP" altLang="en-US" sz="2000" dirty="0">
                <a:solidFill>
                  <a:sysClr val="windowText" lastClr="000000"/>
                </a:solidFill>
                <a:latin typeface="+mn-ea"/>
                <a:ea typeface="+mn-ea"/>
                <a:cs typeface="+mj-cs"/>
              </a:rPr>
              <a:t>：</a:t>
            </a:r>
            <a:r>
              <a:rPr lang="en-US" altLang="ja-JP" sz="2000" dirty="0">
                <a:solidFill>
                  <a:sysClr val="windowText" lastClr="000000"/>
                </a:solidFill>
                <a:latin typeface="+mn-ea"/>
                <a:ea typeface="+mn-ea"/>
                <a:cs typeface="+mj-cs"/>
              </a:rPr>
              <a:t>xx</a:t>
            </a:r>
            <a:r>
              <a:rPr lang="ja-JP" altLang="en-US" sz="2000" dirty="0">
                <a:solidFill>
                  <a:sysClr val="windowText" lastClr="000000"/>
                </a:solidFill>
                <a:latin typeface="+mn-ea"/>
                <a:ea typeface="+mn-ea"/>
                <a:cs typeface="+mj-cs"/>
              </a:rPr>
              <a:t>製薬</a:t>
            </a:r>
            <a:br>
              <a:rPr lang="en-US" altLang="ja-JP" sz="2000" dirty="0">
                <a:solidFill>
                  <a:sysClr val="windowText" lastClr="000000"/>
                </a:solidFill>
                <a:latin typeface="+mn-ea"/>
                <a:ea typeface="+mn-ea"/>
              </a:rPr>
            </a:br>
            <a:endParaRPr lang="ja-JP" altLang="en-US" sz="2000" dirty="0">
              <a:solidFill>
                <a:sysClr val="windowText" lastClr="000000"/>
              </a:solidFill>
              <a:latin typeface="+mn-ea"/>
              <a:ea typeface="+mn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01542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156A6B-4B9B-4DE9-BFC1-AAA65AD4A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3200" dirty="0"/>
              <a:t>緒言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C063398-6038-45FF-BF20-F9929034DC96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ja-JP" altLang="en-US" dirty="0"/>
              <a:t>ほにゃらら</a:t>
            </a:r>
            <a:r>
              <a:rPr lang="en-US" altLang="ja-JP" baseline="30000" dirty="0"/>
              <a:t>1</a:t>
            </a:r>
            <a:endParaRPr kumimoji="1" lang="en-US" altLang="ja-JP" dirty="0"/>
          </a:p>
          <a:p>
            <a:pPr algn="just">
              <a:buFont typeface="Arial" panose="020B0604020202020204" pitchFamily="34" charset="0"/>
              <a:buChar char="•"/>
            </a:pPr>
            <a:endParaRPr kumimoji="1" lang="en-US" altLang="ja-JP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ja-JP" altLang="en-US" dirty="0"/>
              <a:t>題名のフォントは</a:t>
            </a:r>
            <a:r>
              <a:rPr lang="en-US" altLang="ja-JP" dirty="0"/>
              <a:t>32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kumimoji="1" lang="ja-JP" altLang="en-US" dirty="0"/>
              <a:t>本文</a:t>
            </a:r>
            <a:r>
              <a:rPr kumimoji="1" lang="en-US" altLang="ja-JP" dirty="0"/>
              <a:t>24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kumimoji="1" lang="ja-JP" altLang="en-US" dirty="0"/>
              <a:t>小さいところが</a:t>
            </a:r>
            <a:r>
              <a:rPr lang="en-US" altLang="ja-JP" dirty="0"/>
              <a:t>14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n-US" altLang="ja-JP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ja-JP" altLang="en-US" dirty="0">
                <a:latin typeface="+mn-ea"/>
              </a:rPr>
              <a:t>日本語　メイリオ</a:t>
            </a:r>
            <a:endParaRPr lang="en-US" altLang="ja-JP" dirty="0">
              <a:latin typeface="+mn-ea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ja-JP" altLang="en-US" dirty="0"/>
              <a:t>英語　　</a:t>
            </a:r>
            <a:r>
              <a:rPr lang="en-US" altLang="ja-JP" dirty="0"/>
              <a:t> Segoe UI </a:t>
            </a:r>
            <a:r>
              <a:rPr lang="ja-JP" altLang="en-US" dirty="0"/>
              <a:t>本文</a:t>
            </a:r>
            <a:endParaRPr lang="en-US" altLang="ja-JP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ja-JP" altLang="en-US" dirty="0"/>
              <a:t>最初に、表示　＞　スライドマスター　で設定</a:t>
            </a:r>
            <a:endParaRPr lang="en-US" altLang="ja-JP" dirty="0"/>
          </a:p>
          <a:p>
            <a:pPr algn="just">
              <a:buFont typeface="Arial" panose="020B0604020202020204" pitchFamily="34" charset="0"/>
              <a:buChar char="•"/>
            </a:pPr>
            <a:endParaRPr kumimoji="1" lang="en-US" altLang="ja-JP" baseline="30000" dirty="0"/>
          </a:p>
          <a:p>
            <a:pPr algn="just">
              <a:buFont typeface="Arial" panose="020B0604020202020204" pitchFamily="34" charset="0"/>
              <a:buChar char="•"/>
            </a:pPr>
            <a:endParaRPr kumimoji="1" lang="en-US" altLang="ja-JP" baseline="30000" dirty="0"/>
          </a:p>
          <a:p>
            <a:endParaRPr kumimoji="1" lang="ja-JP" altLang="en-US" dirty="0"/>
          </a:p>
        </p:txBody>
      </p:sp>
      <p:sp>
        <p:nvSpPr>
          <p:cNvPr id="7" name="テキスト ボックス 4">
            <a:extLst>
              <a:ext uri="{FF2B5EF4-FFF2-40B4-BE49-F238E27FC236}">
                <a16:creationId xmlns:a16="http://schemas.microsoft.com/office/drawing/2014/main" id="{F8454661-AC52-405E-B70B-103A703CA2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4406" y="5663943"/>
            <a:ext cx="447225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28600" indent="-22860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  <a:defRPr/>
            </a:pPr>
            <a:r>
              <a:rPr lang="en-US" altLang="ja-JP" sz="1400" i="1" dirty="0">
                <a:latin typeface="+mn-lt"/>
                <a:ea typeface="+mn-ea"/>
                <a:cs typeface="Times New Roman" panose="02020603050405020304" pitchFamily="18" charset="0"/>
              </a:rPr>
              <a:t>Kyoto K, et al., Biomed </a:t>
            </a:r>
            <a:r>
              <a:rPr lang="en-US" altLang="ja-JP" sz="1400" i="1" dirty="0" err="1">
                <a:latin typeface="+mn-lt"/>
                <a:ea typeface="+mn-ea"/>
                <a:cs typeface="Times New Roman" panose="02020603050405020304" pitchFamily="18" charset="0"/>
              </a:rPr>
              <a:t>Opt</a:t>
            </a:r>
            <a:r>
              <a:rPr lang="en-US" altLang="ja-JP" sz="1400" i="1" dirty="0">
                <a:latin typeface="+mn-lt"/>
                <a:ea typeface="+mn-ea"/>
                <a:cs typeface="Times New Roman" panose="02020603050405020304" pitchFamily="18" charset="0"/>
              </a:rPr>
              <a:t> Express, 2016</a:t>
            </a:r>
            <a:endParaRPr lang="en" altLang="ja-JP" sz="1400" i="1" dirty="0">
              <a:latin typeface="+mn-lt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3708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156A6B-4B9B-4DE9-BFC1-AAA65AD4A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目的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C063398-6038-45FF-BF20-F9929034DC9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902179" y="1073728"/>
            <a:ext cx="10538453" cy="5223163"/>
          </a:xfrm>
        </p:spPr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kumimoji="1" lang="ja-JP" altLang="en-US" dirty="0"/>
              <a:t>ほにゃらら</a:t>
            </a:r>
          </a:p>
        </p:txBody>
      </p:sp>
    </p:spTree>
    <p:extLst>
      <p:ext uri="{BB962C8B-B14F-4D97-AF65-F5344CB8AC3E}">
        <p14:creationId xmlns:p14="http://schemas.microsoft.com/office/powerpoint/2010/main" val="385676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156A6B-4B9B-4DE9-BFC1-AAA65AD4A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対象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C063398-6038-45FF-BF20-F9929034DC9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902180" y="1073728"/>
            <a:ext cx="10585877" cy="1560615"/>
          </a:xfrm>
        </p:spPr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kumimoji="1" lang="en-US" altLang="ja-JP" dirty="0"/>
              <a:t>2018</a:t>
            </a:r>
            <a:r>
              <a:rPr kumimoji="1" lang="ja-JP" altLang="en-US" dirty="0"/>
              <a:t>年</a:t>
            </a:r>
            <a:r>
              <a:rPr kumimoji="1" lang="en-US" altLang="ja-JP" dirty="0"/>
              <a:t>4</a:t>
            </a:r>
            <a:r>
              <a:rPr kumimoji="1" lang="ja-JP" altLang="en-US" dirty="0"/>
              <a:t>月から</a:t>
            </a:r>
            <a:r>
              <a:rPr kumimoji="1" lang="en-US" altLang="ja-JP" dirty="0"/>
              <a:t>2020</a:t>
            </a:r>
            <a:r>
              <a:rPr kumimoji="1" lang="ja-JP" altLang="en-US" dirty="0"/>
              <a:t>年</a:t>
            </a:r>
            <a:r>
              <a:rPr kumimoji="1" lang="en-US" altLang="ja-JP" dirty="0"/>
              <a:t>4</a:t>
            </a:r>
            <a:r>
              <a:rPr kumimoji="1" lang="ja-JP" altLang="en-US" dirty="0"/>
              <a:t>月までにほにゃらら</a:t>
            </a:r>
            <a:br>
              <a:rPr lang="en-US" altLang="ja-JP" dirty="0"/>
            </a:br>
            <a:r>
              <a:rPr lang="en-US" altLang="ja-JP" dirty="0"/>
              <a:t>(xx</a:t>
            </a:r>
            <a:r>
              <a:rPr lang="ja-JP" altLang="en-US" dirty="0"/>
              <a:t>大学医学部附属病院 倫理委員会 承認番号 </a:t>
            </a:r>
            <a:r>
              <a:rPr lang="en-US" altLang="ja-JP" dirty="0"/>
              <a:t>111111)</a:t>
            </a:r>
            <a:endParaRPr kumimoji="1" lang="ja-JP" altLang="en-US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861053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156A6B-4B9B-4DE9-BFC1-AAA65AD4A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方法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C063398-6038-45FF-BF20-F9929034DC96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ja-JP" altLang="en-US" sz="2400" dirty="0"/>
              <a:t>ほにゃらら</a:t>
            </a:r>
          </a:p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9905758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DBCF12F-CA32-464F-ADAC-FEAE534F077B}"/>
              </a:ext>
            </a:extLst>
          </p:cNvPr>
          <p:cNvSpPr txBox="1"/>
          <p:nvPr/>
        </p:nvSpPr>
        <p:spPr>
          <a:xfrm>
            <a:off x="838200" y="5642205"/>
            <a:ext cx="1088132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/>
              <a:t>⇒ほにゃらら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01858FFC-9259-4F9B-A455-EBBC0FE933A7}"/>
              </a:ext>
            </a:extLst>
          </p:cNvPr>
          <p:cNvSpPr txBox="1"/>
          <p:nvPr/>
        </p:nvSpPr>
        <p:spPr>
          <a:xfrm>
            <a:off x="9354088" y="5318499"/>
            <a:ext cx="25292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/>
              <a:t>＊</a:t>
            </a:r>
            <a:r>
              <a:rPr lang="en-US" altLang="ja-JP" sz="1400" dirty="0"/>
              <a:t>: p&lt;0.05 (One-way ANOVA)</a:t>
            </a:r>
            <a:endParaRPr kumimoji="1" lang="ja-JP" altLang="en-US" sz="1400" dirty="0"/>
          </a:p>
        </p:txBody>
      </p:sp>
      <p:sp>
        <p:nvSpPr>
          <p:cNvPr id="6" name="タイトル 5">
            <a:extLst>
              <a:ext uri="{FF2B5EF4-FFF2-40B4-BE49-F238E27FC236}">
                <a16:creationId xmlns:a16="http://schemas.microsoft.com/office/drawing/2014/main" id="{2B8B3ECD-8CB1-4712-89C0-E135E286B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結果①｜</a:t>
            </a:r>
          </a:p>
        </p:txBody>
      </p:sp>
      <p:sp>
        <p:nvSpPr>
          <p:cNvPr id="45" name="コンテンツ プレースホルダー 2">
            <a:extLst>
              <a:ext uri="{FF2B5EF4-FFF2-40B4-BE49-F238E27FC236}">
                <a16:creationId xmlns:a16="http://schemas.microsoft.com/office/drawing/2014/main" id="{DD05DF25-8DF0-4ACB-9139-EEADC81EDF2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902180" y="1073729"/>
            <a:ext cx="10387641" cy="3858036"/>
          </a:xfrm>
        </p:spPr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ja-JP" altLang="en-US" sz="2400" dirty="0"/>
              <a:t>ほにゃらら</a:t>
            </a:r>
          </a:p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05328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156A6B-4B9B-4DE9-BFC1-AAA65AD4A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考按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C063398-6038-45FF-BF20-F9929034DC9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902180" y="1073728"/>
            <a:ext cx="10387641" cy="1265435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kumimoji="1" lang="ja-JP" altLang="en-US" dirty="0"/>
              <a:t>ほにゃらら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093126-A41F-4EB5-AC39-0608F74B95E3}"/>
              </a:ext>
            </a:extLst>
          </p:cNvPr>
          <p:cNvSpPr txBox="1"/>
          <p:nvPr/>
        </p:nvSpPr>
        <p:spPr>
          <a:xfrm>
            <a:off x="780607" y="2339163"/>
            <a:ext cx="106307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⇒ほにゃらら</a:t>
            </a:r>
          </a:p>
        </p:txBody>
      </p:sp>
    </p:spTree>
    <p:extLst>
      <p:ext uri="{BB962C8B-B14F-4D97-AF65-F5344CB8AC3E}">
        <p14:creationId xmlns:p14="http://schemas.microsoft.com/office/powerpoint/2010/main" val="33840889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156A6B-4B9B-4DE9-BFC1-AAA65AD4A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結論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78C107A-3486-495F-8067-C2766A4352DE}"/>
              </a:ext>
            </a:extLst>
          </p:cNvPr>
          <p:cNvSpPr txBox="1"/>
          <p:nvPr/>
        </p:nvSpPr>
        <p:spPr>
          <a:xfrm>
            <a:off x="838200" y="1282996"/>
            <a:ext cx="10630786" cy="517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2400" dirty="0"/>
              <a:t>ほにゃらら</a:t>
            </a:r>
          </a:p>
        </p:txBody>
      </p:sp>
    </p:spTree>
    <p:extLst>
      <p:ext uri="{BB962C8B-B14F-4D97-AF65-F5344CB8AC3E}">
        <p14:creationId xmlns:p14="http://schemas.microsoft.com/office/powerpoint/2010/main" val="3300351378"/>
      </p:ext>
    </p:extLst>
  </p:cSld>
  <p:clrMapOvr>
    <a:masterClrMapping/>
  </p:clrMapOvr>
</p:sld>
</file>

<file path=ppt/theme/theme1.xml><?xml version="1.0" encoding="utf-8"?>
<a:theme xmlns:a="http://schemas.openxmlformats.org/drawingml/2006/main" name="190124_green_005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メイリオ-Segoe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90124_green_005.pptx" id="{0BB1CCBC-E5A6-4CC2-82DE-3FF7DAB5E31E}" vid="{62B7D002-EFE5-4B48-B112-EE5BBEDC45C7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1368</TotalTime>
  <Words>69</Words>
  <Application>Microsoft Office PowerPoint</Application>
  <PresentationFormat>ワイド画面</PresentationFormat>
  <Paragraphs>36</Paragraphs>
  <Slides>9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4" baseType="lpstr">
      <vt:lpstr>メイリオ</vt:lpstr>
      <vt:lpstr>游ゴシック</vt:lpstr>
      <vt:lpstr>Arial</vt:lpstr>
      <vt:lpstr>Segoe UI</vt:lpstr>
      <vt:lpstr>190124_green_005</vt:lpstr>
      <vt:lpstr>題名</vt:lpstr>
      <vt:lpstr>PowerPoint プレゼンテーション</vt:lpstr>
      <vt:lpstr>緒言</vt:lpstr>
      <vt:lpstr>目的</vt:lpstr>
      <vt:lpstr>対象</vt:lpstr>
      <vt:lpstr>方法</vt:lpstr>
      <vt:lpstr>結果①｜</vt:lpstr>
      <vt:lpstr>考按</vt:lpstr>
      <vt:lpstr>結論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</dc:creator>
  <cp:lastModifiedBy>a a</cp:lastModifiedBy>
  <cp:revision>243</cp:revision>
  <dcterms:created xsi:type="dcterms:W3CDTF">2019-10-24T09:05:41Z</dcterms:created>
  <dcterms:modified xsi:type="dcterms:W3CDTF">2020-10-15T02:49:36Z</dcterms:modified>
</cp:coreProperties>
</file>