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0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52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91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35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74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30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3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8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55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78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6D0B3-2270-4529-B122-C8BDE6D377A9}" type="datetimeFigureOut">
              <a:rPr kumimoji="1" lang="ja-JP" altLang="en-US" smtClean="0"/>
              <a:t>2019/1/12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BF644-6821-402B-A8A3-0A5F18FB30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31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1BECE922-9ACD-4F6B-97D5-61E9372FF0DC}"/>
              </a:ext>
            </a:extLst>
          </p:cNvPr>
          <p:cNvSpPr/>
          <p:nvPr/>
        </p:nvSpPr>
        <p:spPr>
          <a:xfrm>
            <a:off x="1581912" y="2121408"/>
            <a:ext cx="1719072" cy="722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ホスト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Windows 10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31BBB3-E461-4EE1-946A-E170347CA7BB}"/>
              </a:ext>
            </a:extLst>
          </p:cNvPr>
          <p:cNvSpPr txBox="1"/>
          <p:nvPr/>
        </p:nvSpPr>
        <p:spPr>
          <a:xfrm>
            <a:off x="3785616" y="1396246"/>
            <a:ext cx="129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192.168.2.1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87FA58-F6B2-482E-BF15-E76CB1344801}"/>
              </a:ext>
            </a:extLst>
          </p:cNvPr>
          <p:cNvSpPr txBox="1"/>
          <p:nvPr/>
        </p:nvSpPr>
        <p:spPr>
          <a:xfrm>
            <a:off x="818388" y="1804773"/>
            <a:ext cx="1527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192.168.2.146</a:t>
            </a:r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FF9B94D-FBDA-492E-86FB-D5EF4721C1D0}"/>
              </a:ext>
            </a:extLst>
          </p:cNvPr>
          <p:cNvSpPr/>
          <p:nvPr/>
        </p:nvSpPr>
        <p:spPr>
          <a:xfrm>
            <a:off x="3602736" y="2101072"/>
            <a:ext cx="1719072" cy="722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他端末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4416BC37-0CEB-47FE-A75C-AED9118819A5}"/>
              </a:ext>
            </a:extLst>
          </p:cNvPr>
          <p:cNvCxnSpPr/>
          <p:nvPr/>
        </p:nvCxnSpPr>
        <p:spPr>
          <a:xfrm>
            <a:off x="2459736" y="1820894"/>
            <a:ext cx="0" cy="3370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ACE03AE-E655-4B63-B875-6FD4CB525431}"/>
              </a:ext>
            </a:extLst>
          </p:cNvPr>
          <p:cNvCxnSpPr/>
          <p:nvPr/>
        </p:nvCxnSpPr>
        <p:spPr>
          <a:xfrm>
            <a:off x="4462272" y="1784318"/>
            <a:ext cx="0" cy="3370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3E56E0E-3066-4331-875A-1DF33DADC057}"/>
              </a:ext>
            </a:extLst>
          </p:cNvPr>
          <p:cNvCxnSpPr>
            <a:cxnSpLocks/>
          </p:cNvCxnSpPr>
          <p:nvPr/>
        </p:nvCxnSpPr>
        <p:spPr>
          <a:xfrm flipH="1">
            <a:off x="2441448" y="1808702"/>
            <a:ext cx="39075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E83FDE3C-91BF-492D-8084-A301FBC5E99A}"/>
              </a:ext>
            </a:extLst>
          </p:cNvPr>
          <p:cNvCxnSpPr/>
          <p:nvPr/>
        </p:nvCxnSpPr>
        <p:spPr>
          <a:xfrm>
            <a:off x="3791712" y="1471612"/>
            <a:ext cx="0" cy="3370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D4BCC8B-8A3E-49F6-A15F-E80E18D65774}"/>
              </a:ext>
            </a:extLst>
          </p:cNvPr>
          <p:cNvSpPr/>
          <p:nvPr/>
        </p:nvSpPr>
        <p:spPr>
          <a:xfrm>
            <a:off x="237744" y="3950208"/>
            <a:ext cx="1161288" cy="521208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DHCP</a:t>
            </a:r>
          </a:p>
          <a:p>
            <a:pPr algn="ctr"/>
            <a:r>
              <a:rPr kumimoji="1" lang="ja-JP" altLang="en-US" dirty="0"/>
              <a:t>サーバー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09439DD-AD6F-45C8-94C4-33AE4B0D50FE}"/>
              </a:ext>
            </a:extLst>
          </p:cNvPr>
          <p:cNvCxnSpPr>
            <a:cxnSpLocks/>
          </p:cNvCxnSpPr>
          <p:nvPr/>
        </p:nvCxnSpPr>
        <p:spPr>
          <a:xfrm>
            <a:off x="1908048" y="2843784"/>
            <a:ext cx="0" cy="24414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F893CF3C-47BC-441E-A03B-C4AE12374AD6}"/>
              </a:ext>
            </a:extLst>
          </p:cNvPr>
          <p:cNvSpPr/>
          <p:nvPr/>
        </p:nvSpPr>
        <p:spPr>
          <a:xfrm>
            <a:off x="1048512" y="5285232"/>
            <a:ext cx="1719072" cy="7223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Kali</a:t>
            </a:r>
            <a:endParaRPr kumimoji="1" lang="ja-JP" altLang="en-US" dirty="0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C74CA406-5383-45A6-B6A6-54B7D3FFC27A}"/>
              </a:ext>
            </a:extLst>
          </p:cNvPr>
          <p:cNvSpPr/>
          <p:nvPr/>
        </p:nvSpPr>
        <p:spPr>
          <a:xfrm>
            <a:off x="4035552" y="3328416"/>
            <a:ext cx="1719072" cy="7223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Kali</a:t>
            </a:r>
            <a:endParaRPr kumimoji="1" lang="ja-JP" altLang="en-US" dirty="0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892141E-DE56-48DA-BE8C-E148C241C1FD}"/>
              </a:ext>
            </a:extLst>
          </p:cNvPr>
          <p:cNvCxnSpPr>
            <a:cxnSpLocks/>
          </p:cNvCxnSpPr>
          <p:nvPr/>
        </p:nvCxnSpPr>
        <p:spPr>
          <a:xfrm>
            <a:off x="3041904" y="2843784"/>
            <a:ext cx="0" cy="8458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876482D-C1F9-4CF6-A2FF-86740520AE64}"/>
              </a:ext>
            </a:extLst>
          </p:cNvPr>
          <p:cNvCxnSpPr>
            <a:cxnSpLocks/>
            <a:stCxn id="21" idx="1"/>
          </p:cNvCxnSpPr>
          <p:nvPr/>
        </p:nvCxnSpPr>
        <p:spPr>
          <a:xfrm flipH="1">
            <a:off x="3041904" y="3689604"/>
            <a:ext cx="9936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060DACE-2EFA-4EE7-995C-151D3E342B38}"/>
              </a:ext>
            </a:extLst>
          </p:cNvPr>
          <p:cNvSpPr txBox="1"/>
          <p:nvPr/>
        </p:nvSpPr>
        <p:spPr>
          <a:xfrm>
            <a:off x="717817" y="2946368"/>
            <a:ext cx="12801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10.0.0.1</a:t>
            </a:r>
          </a:p>
          <a:p>
            <a:r>
              <a:rPr kumimoji="1" lang="ja-JP" altLang="en-US" sz="1200" dirty="0"/>
              <a:t>ホストオンリースイッチ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E095937-A51A-435D-8996-7AD69C1ADA44}"/>
              </a:ext>
            </a:extLst>
          </p:cNvPr>
          <p:cNvSpPr txBox="1"/>
          <p:nvPr/>
        </p:nvSpPr>
        <p:spPr>
          <a:xfrm>
            <a:off x="3054089" y="2942551"/>
            <a:ext cx="1280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既定のスイッチ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2DEEC2-9743-4615-B563-38CB1C0431C4}"/>
              </a:ext>
            </a:extLst>
          </p:cNvPr>
          <p:cNvSpPr txBox="1"/>
          <p:nvPr/>
        </p:nvSpPr>
        <p:spPr>
          <a:xfrm>
            <a:off x="987552" y="4748082"/>
            <a:ext cx="12801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10.0.0.2</a:t>
            </a:r>
          </a:p>
          <a:p>
            <a:r>
              <a:rPr kumimoji="1" lang="en-US" altLang="ja-JP" sz="1200" dirty="0"/>
              <a:t>eth1</a:t>
            </a:r>
            <a:endParaRPr kumimoji="1" lang="ja-JP" altLang="en-US" sz="12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48593EC-8BF8-4554-BD82-A41AE10F703B}"/>
              </a:ext>
            </a:extLst>
          </p:cNvPr>
          <p:cNvSpPr txBox="1"/>
          <p:nvPr/>
        </p:nvSpPr>
        <p:spPr>
          <a:xfrm>
            <a:off x="3430523" y="3689604"/>
            <a:ext cx="710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(DHCP)</a:t>
            </a:r>
          </a:p>
          <a:p>
            <a:r>
              <a:rPr kumimoji="1" lang="en-US" altLang="ja-JP" sz="1200" dirty="0"/>
              <a:t>eth0</a:t>
            </a:r>
            <a:endParaRPr kumimoji="1" lang="ja-JP" altLang="en-US" sz="1200" dirty="0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4BE9BEE9-1DB4-445B-BB7F-F64FFDBD9A00}"/>
              </a:ext>
            </a:extLst>
          </p:cNvPr>
          <p:cNvCxnSpPr>
            <a:cxnSpLocks/>
          </p:cNvCxnSpPr>
          <p:nvPr/>
        </p:nvCxnSpPr>
        <p:spPr>
          <a:xfrm flipH="1">
            <a:off x="1399032" y="4210812"/>
            <a:ext cx="5212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88D31079-49BB-4BA4-81FD-6B4E18FEE7BA}"/>
              </a:ext>
            </a:extLst>
          </p:cNvPr>
          <p:cNvCxnSpPr>
            <a:cxnSpLocks/>
          </p:cNvCxnSpPr>
          <p:nvPr/>
        </p:nvCxnSpPr>
        <p:spPr>
          <a:xfrm flipH="1">
            <a:off x="1927860" y="4603718"/>
            <a:ext cx="57805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72762559-B72F-4935-878D-341128E6B87D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4035551" y="4603718"/>
            <a:ext cx="1" cy="7008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652F95E7-5863-40CA-AB94-C6019D5B5B95}"/>
              </a:ext>
            </a:extLst>
          </p:cNvPr>
          <p:cNvSpPr/>
          <p:nvPr/>
        </p:nvSpPr>
        <p:spPr>
          <a:xfrm>
            <a:off x="3176016" y="5304550"/>
            <a:ext cx="1719072" cy="722376"/>
          </a:xfrm>
          <a:prstGeom prst="roundRect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 err="1"/>
              <a:t>Metasploitable</a:t>
            </a:r>
            <a:endParaRPr kumimoji="1" lang="ja-JP" altLang="en-US" dirty="0"/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4E872773-C87C-4814-8EF8-99105FDFDD56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6143243" y="4614489"/>
            <a:ext cx="1" cy="7008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B4B9E29-08E5-47EC-A8E2-999C8752F760}"/>
              </a:ext>
            </a:extLst>
          </p:cNvPr>
          <p:cNvSpPr/>
          <p:nvPr/>
        </p:nvSpPr>
        <p:spPr>
          <a:xfrm>
            <a:off x="5283708" y="5315321"/>
            <a:ext cx="1719072" cy="722376"/>
          </a:xfrm>
          <a:prstGeom prst="roundRect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Windows 7</a:t>
            </a:r>
            <a:endParaRPr kumimoji="1" lang="ja-JP" altLang="en-US" dirty="0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8A2487D4-828B-4174-98B1-43FC8E2E3019}"/>
              </a:ext>
            </a:extLst>
          </p:cNvPr>
          <p:cNvSpPr/>
          <p:nvPr/>
        </p:nvSpPr>
        <p:spPr>
          <a:xfrm>
            <a:off x="475488" y="1280160"/>
            <a:ext cx="7571215" cy="164554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3ED14B-00D1-4772-8E32-8DF9BD061D0C}"/>
              </a:ext>
            </a:extLst>
          </p:cNvPr>
          <p:cNvSpPr/>
          <p:nvPr/>
        </p:nvSpPr>
        <p:spPr>
          <a:xfrm>
            <a:off x="3300984" y="923544"/>
            <a:ext cx="1161288" cy="52120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ルーター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D6F2AA56-F988-421C-895F-9CFB140B4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200" y="68103"/>
            <a:ext cx="1066855" cy="654084"/>
          </a:xfrm>
          <a:prstGeom prst="rect">
            <a:avLst/>
          </a:prstGeom>
        </p:spPr>
      </p:pic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666DA290-8BA1-4456-85EC-19F85117229B}"/>
              </a:ext>
            </a:extLst>
          </p:cNvPr>
          <p:cNvCxnSpPr>
            <a:cxnSpLocks/>
            <a:stCxn id="41" idx="2"/>
          </p:cNvCxnSpPr>
          <p:nvPr/>
        </p:nvCxnSpPr>
        <p:spPr>
          <a:xfrm>
            <a:off x="3881628" y="722187"/>
            <a:ext cx="3047" cy="2013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38DF9B9-9541-46D8-B857-55AD5B55ADFA}"/>
              </a:ext>
            </a:extLst>
          </p:cNvPr>
          <p:cNvSpPr txBox="1"/>
          <p:nvPr/>
        </p:nvSpPr>
        <p:spPr>
          <a:xfrm>
            <a:off x="7220669" y="1286946"/>
            <a:ext cx="826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LAN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541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1BECE922-9ACD-4F6B-97D5-61E9372FF0DC}"/>
              </a:ext>
            </a:extLst>
          </p:cNvPr>
          <p:cNvSpPr/>
          <p:nvPr/>
        </p:nvSpPr>
        <p:spPr>
          <a:xfrm>
            <a:off x="1581912" y="2121408"/>
            <a:ext cx="1719072" cy="722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ホスト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Windows 10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31BBB3-E461-4EE1-946A-E170347CA7BB}"/>
              </a:ext>
            </a:extLst>
          </p:cNvPr>
          <p:cNvSpPr txBox="1"/>
          <p:nvPr/>
        </p:nvSpPr>
        <p:spPr>
          <a:xfrm>
            <a:off x="3785616" y="1396246"/>
            <a:ext cx="1298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192.168.2.1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87FA58-F6B2-482E-BF15-E76CB1344801}"/>
              </a:ext>
            </a:extLst>
          </p:cNvPr>
          <p:cNvSpPr txBox="1"/>
          <p:nvPr/>
        </p:nvSpPr>
        <p:spPr>
          <a:xfrm>
            <a:off x="818388" y="1804773"/>
            <a:ext cx="1527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192.168.2.146</a:t>
            </a:r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FF9B94D-FBDA-492E-86FB-D5EF4721C1D0}"/>
              </a:ext>
            </a:extLst>
          </p:cNvPr>
          <p:cNvSpPr/>
          <p:nvPr/>
        </p:nvSpPr>
        <p:spPr>
          <a:xfrm>
            <a:off x="3602736" y="2101072"/>
            <a:ext cx="1719072" cy="722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他端末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4416BC37-0CEB-47FE-A75C-AED9118819A5}"/>
              </a:ext>
            </a:extLst>
          </p:cNvPr>
          <p:cNvCxnSpPr/>
          <p:nvPr/>
        </p:nvCxnSpPr>
        <p:spPr>
          <a:xfrm>
            <a:off x="2459736" y="1820894"/>
            <a:ext cx="0" cy="3370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ACE03AE-E655-4B63-B875-6FD4CB525431}"/>
              </a:ext>
            </a:extLst>
          </p:cNvPr>
          <p:cNvCxnSpPr/>
          <p:nvPr/>
        </p:nvCxnSpPr>
        <p:spPr>
          <a:xfrm>
            <a:off x="4462272" y="1784318"/>
            <a:ext cx="0" cy="3370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3E56E0E-3066-4331-875A-1DF33DADC057}"/>
              </a:ext>
            </a:extLst>
          </p:cNvPr>
          <p:cNvCxnSpPr>
            <a:cxnSpLocks/>
          </p:cNvCxnSpPr>
          <p:nvPr/>
        </p:nvCxnSpPr>
        <p:spPr>
          <a:xfrm flipH="1">
            <a:off x="2441448" y="1808702"/>
            <a:ext cx="39075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E83FDE3C-91BF-492D-8084-A301FBC5E99A}"/>
              </a:ext>
            </a:extLst>
          </p:cNvPr>
          <p:cNvCxnSpPr/>
          <p:nvPr/>
        </p:nvCxnSpPr>
        <p:spPr>
          <a:xfrm>
            <a:off x="3791712" y="1471612"/>
            <a:ext cx="0" cy="3370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D4BCC8B-8A3E-49F6-A15F-E80E18D65774}"/>
              </a:ext>
            </a:extLst>
          </p:cNvPr>
          <p:cNvSpPr/>
          <p:nvPr/>
        </p:nvSpPr>
        <p:spPr>
          <a:xfrm>
            <a:off x="237744" y="3950208"/>
            <a:ext cx="1161288" cy="521208"/>
          </a:xfrm>
          <a:prstGeom prst="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DHCP</a:t>
            </a:r>
          </a:p>
          <a:p>
            <a:pPr algn="ctr"/>
            <a:r>
              <a:rPr kumimoji="1" lang="ja-JP" altLang="en-US" dirty="0"/>
              <a:t>サーバー</a:t>
            </a: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09439DD-AD6F-45C8-94C4-33AE4B0D50FE}"/>
              </a:ext>
            </a:extLst>
          </p:cNvPr>
          <p:cNvCxnSpPr>
            <a:cxnSpLocks/>
          </p:cNvCxnSpPr>
          <p:nvPr/>
        </p:nvCxnSpPr>
        <p:spPr>
          <a:xfrm>
            <a:off x="1908048" y="2843784"/>
            <a:ext cx="0" cy="24414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F893CF3C-47BC-441E-A03B-C4AE12374AD6}"/>
              </a:ext>
            </a:extLst>
          </p:cNvPr>
          <p:cNvSpPr/>
          <p:nvPr/>
        </p:nvSpPr>
        <p:spPr>
          <a:xfrm>
            <a:off x="1048512" y="5285232"/>
            <a:ext cx="1719072" cy="7223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Kali</a:t>
            </a:r>
            <a:endParaRPr kumimoji="1" lang="ja-JP" altLang="en-US" dirty="0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C74CA406-5383-45A6-B6A6-54B7D3FFC27A}"/>
              </a:ext>
            </a:extLst>
          </p:cNvPr>
          <p:cNvSpPr/>
          <p:nvPr/>
        </p:nvSpPr>
        <p:spPr>
          <a:xfrm>
            <a:off x="4035552" y="3328416"/>
            <a:ext cx="1719072" cy="7223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Kali</a:t>
            </a:r>
            <a:endParaRPr kumimoji="1" lang="ja-JP" altLang="en-US" dirty="0"/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892141E-DE56-48DA-BE8C-E148C241C1FD}"/>
              </a:ext>
            </a:extLst>
          </p:cNvPr>
          <p:cNvCxnSpPr>
            <a:cxnSpLocks/>
          </p:cNvCxnSpPr>
          <p:nvPr/>
        </p:nvCxnSpPr>
        <p:spPr>
          <a:xfrm>
            <a:off x="3041904" y="2843784"/>
            <a:ext cx="0" cy="8458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876482D-C1F9-4CF6-A2FF-86740520AE64}"/>
              </a:ext>
            </a:extLst>
          </p:cNvPr>
          <p:cNvCxnSpPr>
            <a:cxnSpLocks/>
            <a:stCxn id="21" idx="1"/>
          </p:cNvCxnSpPr>
          <p:nvPr/>
        </p:nvCxnSpPr>
        <p:spPr>
          <a:xfrm flipH="1">
            <a:off x="3041904" y="3689604"/>
            <a:ext cx="9936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060DACE-2EFA-4EE7-995C-151D3E342B38}"/>
              </a:ext>
            </a:extLst>
          </p:cNvPr>
          <p:cNvSpPr txBox="1"/>
          <p:nvPr/>
        </p:nvSpPr>
        <p:spPr>
          <a:xfrm>
            <a:off x="717817" y="2946368"/>
            <a:ext cx="12801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10.0.0.1</a:t>
            </a:r>
          </a:p>
          <a:p>
            <a:r>
              <a:rPr kumimoji="1" lang="ja-JP" altLang="en-US" sz="1200" dirty="0"/>
              <a:t>ホストオンリースイッチ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E095937-A51A-435D-8996-7AD69C1ADA44}"/>
              </a:ext>
            </a:extLst>
          </p:cNvPr>
          <p:cNvSpPr txBox="1"/>
          <p:nvPr/>
        </p:nvSpPr>
        <p:spPr>
          <a:xfrm>
            <a:off x="3026657" y="2997415"/>
            <a:ext cx="1280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既定のスイッチ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2DEEC2-9743-4615-B563-38CB1C0431C4}"/>
              </a:ext>
            </a:extLst>
          </p:cNvPr>
          <p:cNvSpPr txBox="1"/>
          <p:nvPr/>
        </p:nvSpPr>
        <p:spPr>
          <a:xfrm>
            <a:off x="987552" y="4748082"/>
            <a:ext cx="12801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10.0.0.2</a:t>
            </a:r>
          </a:p>
          <a:p>
            <a:r>
              <a:rPr kumimoji="1" lang="en-US" altLang="ja-JP" sz="1200" dirty="0"/>
              <a:t>eth1</a:t>
            </a:r>
            <a:endParaRPr kumimoji="1" lang="ja-JP" altLang="en-US" sz="12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48593EC-8BF8-4554-BD82-A41AE10F703B}"/>
              </a:ext>
            </a:extLst>
          </p:cNvPr>
          <p:cNvSpPr txBox="1"/>
          <p:nvPr/>
        </p:nvSpPr>
        <p:spPr>
          <a:xfrm>
            <a:off x="3430523" y="3689604"/>
            <a:ext cx="710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(DHCP)</a:t>
            </a:r>
          </a:p>
          <a:p>
            <a:r>
              <a:rPr kumimoji="1" lang="en-US" altLang="ja-JP" sz="1200" dirty="0"/>
              <a:t>eth0</a:t>
            </a:r>
            <a:endParaRPr kumimoji="1" lang="ja-JP" altLang="en-US" sz="1200" dirty="0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4BE9BEE9-1DB4-445B-BB7F-F64FFDBD9A00}"/>
              </a:ext>
            </a:extLst>
          </p:cNvPr>
          <p:cNvCxnSpPr>
            <a:cxnSpLocks/>
          </p:cNvCxnSpPr>
          <p:nvPr/>
        </p:nvCxnSpPr>
        <p:spPr>
          <a:xfrm flipH="1">
            <a:off x="1399032" y="4210812"/>
            <a:ext cx="5212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88D31079-49BB-4BA4-81FD-6B4E18FEE7BA}"/>
              </a:ext>
            </a:extLst>
          </p:cNvPr>
          <p:cNvCxnSpPr>
            <a:cxnSpLocks/>
          </p:cNvCxnSpPr>
          <p:nvPr/>
        </p:nvCxnSpPr>
        <p:spPr>
          <a:xfrm flipH="1">
            <a:off x="1927860" y="4603718"/>
            <a:ext cx="57805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72762559-B72F-4935-878D-341128E6B87D}"/>
              </a:ext>
            </a:extLst>
          </p:cNvPr>
          <p:cNvCxnSpPr>
            <a:cxnSpLocks/>
            <a:endCxn id="36" idx="0"/>
          </p:cNvCxnSpPr>
          <p:nvPr/>
        </p:nvCxnSpPr>
        <p:spPr>
          <a:xfrm>
            <a:off x="4035551" y="4603718"/>
            <a:ext cx="1" cy="7008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652F95E7-5863-40CA-AB94-C6019D5B5B95}"/>
              </a:ext>
            </a:extLst>
          </p:cNvPr>
          <p:cNvSpPr/>
          <p:nvPr/>
        </p:nvSpPr>
        <p:spPr>
          <a:xfrm>
            <a:off x="3176016" y="5304550"/>
            <a:ext cx="1719072" cy="722376"/>
          </a:xfrm>
          <a:prstGeom prst="roundRect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 err="1"/>
              <a:t>Metasploitable</a:t>
            </a:r>
            <a:endParaRPr kumimoji="1" lang="ja-JP" altLang="en-US" dirty="0"/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4E872773-C87C-4814-8EF8-99105FDFDD56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6143243" y="4614489"/>
            <a:ext cx="1" cy="7008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EB4B9E29-08E5-47EC-A8E2-999C8752F760}"/>
              </a:ext>
            </a:extLst>
          </p:cNvPr>
          <p:cNvSpPr/>
          <p:nvPr/>
        </p:nvSpPr>
        <p:spPr>
          <a:xfrm>
            <a:off x="5283708" y="5315321"/>
            <a:ext cx="1719072" cy="722376"/>
          </a:xfrm>
          <a:prstGeom prst="roundRect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ゲスト</a:t>
            </a:r>
            <a:r>
              <a:rPr kumimoji="1" lang="en-US" altLang="ja-JP" dirty="0"/>
              <a:t>OS</a:t>
            </a:r>
          </a:p>
          <a:p>
            <a:pPr algn="ctr"/>
            <a:r>
              <a:rPr kumimoji="1" lang="en-US" altLang="ja-JP" dirty="0"/>
              <a:t>Windows 7</a:t>
            </a:r>
            <a:endParaRPr kumimoji="1" lang="ja-JP" altLang="en-US" dirty="0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8A2487D4-828B-4174-98B1-43FC8E2E3019}"/>
              </a:ext>
            </a:extLst>
          </p:cNvPr>
          <p:cNvSpPr/>
          <p:nvPr/>
        </p:nvSpPr>
        <p:spPr>
          <a:xfrm>
            <a:off x="475488" y="1280160"/>
            <a:ext cx="7571215" cy="164554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3ED14B-00D1-4772-8E32-8DF9BD061D0C}"/>
              </a:ext>
            </a:extLst>
          </p:cNvPr>
          <p:cNvSpPr/>
          <p:nvPr/>
        </p:nvSpPr>
        <p:spPr>
          <a:xfrm>
            <a:off x="3300984" y="923544"/>
            <a:ext cx="1161288" cy="521208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ルーター</a:t>
            </a:r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D6F2AA56-F988-421C-895F-9CFB140B4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8200" y="68103"/>
            <a:ext cx="1066855" cy="654084"/>
          </a:xfrm>
          <a:prstGeom prst="rect">
            <a:avLst/>
          </a:prstGeom>
        </p:spPr>
      </p:pic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666DA290-8BA1-4456-85EC-19F85117229B}"/>
              </a:ext>
            </a:extLst>
          </p:cNvPr>
          <p:cNvCxnSpPr>
            <a:cxnSpLocks/>
            <a:stCxn id="41" idx="2"/>
          </p:cNvCxnSpPr>
          <p:nvPr/>
        </p:nvCxnSpPr>
        <p:spPr>
          <a:xfrm>
            <a:off x="3881628" y="722187"/>
            <a:ext cx="3047" cy="2013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38DF9B9-9541-46D8-B857-55AD5B55ADFA}"/>
              </a:ext>
            </a:extLst>
          </p:cNvPr>
          <p:cNvSpPr txBox="1"/>
          <p:nvPr/>
        </p:nvSpPr>
        <p:spPr>
          <a:xfrm>
            <a:off x="7220669" y="1286946"/>
            <a:ext cx="826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LAN</a:t>
            </a:r>
            <a:endParaRPr kumimoji="1" lang="ja-JP" altLang="en-US" dirty="0"/>
          </a:p>
        </p:txBody>
      </p:sp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08EFFF12-9619-43C4-B496-5CAD4AFA1653}"/>
              </a:ext>
            </a:extLst>
          </p:cNvPr>
          <p:cNvSpPr/>
          <p:nvPr/>
        </p:nvSpPr>
        <p:spPr>
          <a:xfrm>
            <a:off x="155448" y="2057399"/>
            <a:ext cx="8293608" cy="4389111"/>
          </a:xfrm>
          <a:custGeom>
            <a:avLst/>
            <a:gdLst>
              <a:gd name="connsiteX0" fmla="*/ 0 w 8293608"/>
              <a:gd name="connsiteY0" fmla="*/ 905256 h 4215384"/>
              <a:gd name="connsiteX1" fmla="*/ 0 w 8293608"/>
              <a:gd name="connsiteY1" fmla="*/ 905256 h 4215384"/>
              <a:gd name="connsiteX2" fmla="*/ 9144 w 8293608"/>
              <a:gd name="connsiteY2" fmla="*/ 1170432 h 4215384"/>
              <a:gd name="connsiteX3" fmla="*/ 18288 w 8293608"/>
              <a:gd name="connsiteY3" fmla="*/ 1225296 h 4215384"/>
              <a:gd name="connsiteX4" fmla="*/ 36576 w 8293608"/>
              <a:gd name="connsiteY4" fmla="*/ 1362456 h 4215384"/>
              <a:gd name="connsiteX5" fmla="*/ 45720 w 8293608"/>
              <a:gd name="connsiteY5" fmla="*/ 1636776 h 4215384"/>
              <a:gd name="connsiteX6" fmla="*/ 54864 w 8293608"/>
              <a:gd name="connsiteY6" fmla="*/ 1728216 h 4215384"/>
              <a:gd name="connsiteX7" fmla="*/ 64008 w 8293608"/>
              <a:gd name="connsiteY7" fmla="*/ 3575304 h 4215384"/>
              <a:gd name="connsiteX8" fmla="*/ 82296 w 8293608"/>
              <a:gd name="connsiteY8" fmla="*/ 3831336 h 4215384"/>
              <a:gd name="connsiteX9" fmla="*/ 91440 w 8293608"/>
              <a:gd name="connsiteY9" fmla="*/ 3995928 h 4215384"/>
              <a:gd name="connsiteX10" fmla="*/ 100584 w 8293608"/>
              <a:gd name="connsiteY10" fmla="*/ 4032504 h 4215384"/>
              <a:gd name="connsiteX11" fmla="*/ 137160 w 8293608"/>
              <a:gd name="connsiteY11" fmla="*/ 4087368 h 4215384"/>
              <a:gd name="connsiteX12" fmla="*/ 155448 w 8293608"/>
              <a:gd name="connsiteY12" fmla="*/ 4114800 h 4215384"/>
              <a:gd name="connsiteX13" fmla="*/ 219456 w 8293608"/>
              <a:gd name="connsiteY13" fmla="*/ 4151376 h 4215384"/>
              <a:gd name="connsiteX14" fmla="*/ 292608 w 8293608"/>
              <a:gd name="connsiteY14" fmla="*/ 4187952 h 4215384"/>
              <a:gd name="connsiteX15" fmla="*/ 347472 w 8293608"/>
              <a:gd name="connsiteY15" fmla="*/ 4197096 h 4215384"/>
              <a:gd name="connsiteX16" fmla="*/ 402336 w 8293608"/>
              <a:gd name="connsiteY16" fmla="*/ 4215384 h 4215384"/>
              <a:gd name="connsiteX17" fmla="*/ 2048256 w 8293608"/>
              <a:gd name="connsiteY17" fmla="*/ 4206240 h 4215384"/>
              <a:gd name="connsiteX18" fmla="*/ 2148840 w 8293608"/>
              <a:gd name="connsiteY18" fmla="*/ 4197096 h 4215384"/>
              <a:gd name="connsiteX19" fmla="*/ 2999232 w 8293608"/>
              <a:gd name="connsiteY19" fmla="*/ 4178808 h 4215384"/>
              <a:gd name="connsiteX20" fmla="*/ 3172968 w 8293608"/>
              <a:gd name="connsiteY20" fmla="*/ 4169664 h 4215384"/>
              <a:gd name="connsiteX21" fmla="*/ 3300984 w 8293608"/>
              <a:gd name="connsiteY21" fmla="*/ 4160520 h 4215384"/>
              <a:gd name="connsiteX22" fmla="*/ 3520440 w 8293608"/>
              <a:gd name="connsiteY22" fmla="*/ 4151376 h 4215384"/>
              <a:gd name="connsiteX23" fmla="*/ 3602736 w 8293608"/>
              <a:gd name="connsiteY23" fmla="*/ 4142232 h 4215384"/>
              <a:gd name="connsiteX24" fmla="*/ 3822192 w 8293608"/>
              <a:gd name="connsiteY24" fmla="*/ 4123944 h 4215384"/>
              <a:gd name="connsiteX25" fmla="*/ 3941064 w 8293608"/>
              <a:gd name="connsiteY25" fmla="*/ 4105656 h 4215384"/>
              <a:gd name="connsiteX26" fmla="*/ 4133088 w 8293608"/>
              <a:gd name="connsiteY26" fmla="*/ 4096512 h 4215384"/>
              <a:gd name="connsiteX27" fmla="*/ 4562856 w 8293608"/>
              <a:gd name="connsiteY27" fmla="*/ 4069080 h 4215384"/>
              <a:gd name="connsiteX28" fmla="*/ 5340096 w 8293608"/>
              <a:gd name="connsiteY28" fmla="*/ 4087368 h 4215384"/>
              <a:gd name="connsiteX29" fmla="*/ 5751576 w 8293608"/>
              <a:gd name="connsiteY29" fmla="*/ 4114800 h 4215384"/>
              <a:gd name="connsiteX30" fmla="*/ 5833872 w 8293608"/>
              <a:gd name="connsiteY30" fmla="*/ 4142232 h 4215384"/>
              <a:gd name="connsiteX31" fmla="*/ 6071616 w 8293608"/>
              <a:gd name="connsiteY31" fmla="*/ 4160520 h 4215384"/>
              <a:gd name="connsiteX32" fmla="*/ 7708392 w 8293608"/>
              <a:gd name="connsiteY32" fmla="*/ 4151376 h 4215384"/>
              <a:gd name="connsiteX33" fmla="*/ 7818120 w 8293608"/>
              <a:gd name="connsiteY33" fmla="*/ 4123944 h 4215384"/>
              <a:gd name="connsiteX34" fmla="*/ 7891272 w 8293608"/>
              <a:gd name="connsiteY34" fmla="*/ 4087368 h 4215384"/>
              <a:gd name="connsiteX35" fmla="*/ 7936992 w 8293608"/>
              <a:gd name="connsiteY35" fmla="*/ 4050792 h 4215384"/>
              <a:gd name="connsiteX36" fmla="*/ 8010144 w 8293608"/>
              <a:gd name="connsiteY36" fmla="*/ 4005072 h 4215384"/>
              <a:gd name="connsiteX37" fmla="*/ 8037576 w 8293608"/>
              <a:gd name="connsiteY37" fmla="*/ 3977640 h 4215384"/>
              <a:gd name="connsiteX38" fmla="*/ 8092440 w 8293608"/>
              <a:gd name="connsiteY38" fmla="*/ 3913632 h 4215384"/>
              <a:gd name="connsiteX39" fmla="*/ 8138160 w 8293608"/>
              <a:gd name="connsiteY39" fmla="*/ 3877056 h 4215384"/>
              <a:gd name="connsiteX40" fmla="*/ 8156448 w 8293608"/>
              <a:gd name="connsiteY40" fmla="*/ 3849624 h 4215384"/>
              <a:gd name="connsiteX41" fmla="*/ 8247888 w 8293608"/>
              <a:gd name="connsiteY41" fmla="*/ 3712464 h 4215384"/>
              <a:gd name="connsiteX42" fmla="*/ 8257032 w 8293608"/>
              <a:gd name="connsiteY42" fmla="*/ 3648456 h 4215384"/>
              <a:gd name="connsiteX43" fmla="*/ 8275320 w 8293608"/>
              <a:gd name="connsiteY43" fmla="*/ 3557016 h 4215384"/>
              <a:gd name="connsiteX44" fmla="*/ 8293608 w 8293608"/>
              <a:gd name="connsiteY44" fmla="*/ 3246120 h 4215384"/>
              <a:gd name="connsiteX45" fmla="*/ 8284464 w 8293608"/>
              <a:gd name="connsiteY45" fmla="*/ 2761488 h 4215384"/>
              <a:gd name="connsiteX46" fmla="*/ 8275320 w 8293608"/>
              <a:gd name="connsiteY46" fmla="*/ 2706624 h 4215384"/>
              <a:gd name="connsiteX47" fmla="*/ 8266176 w 8293608"/>
              <a:gd name="connsiteY47" fmla="*/ 2514600 h 4215384"/>
              <a:gd name="connsiteX48" fmla="*/ 8257032 w 8293608"/>
              <a:gd name="connsiteY48" fmla="*/ 2450592 h 4215384"/>
              <a:gd name="connsiteX49" fmla="*/ 8193024 w 8293608"/>
              <a:gd name="connsiteY49" fmla="*/ 2377440 h 4215384"/>
              <a:gd name="connsiteX50" fmla="*/ 8138160 w 8293608"/>
              <a:gd name="connsiteY50" fmla="*/ 2350008 h 4215384"/>
              <a:gd name="connsiteX51" fmla="*/ 8037576 w 8293608"/>
              <a:gd name="connsiteY51" fmla="*/ 2322576 h 4215384"/>
              <a:gd name="connsiteX52" fmla="*/ 7818120 w 8293608"/>
              <a:gd name="connsiteY52" fmla="*/ 2313432 h 4215384"/>
              <a:gd name="connsiteX53" fmla="*/ 6437376 w 8293608"/>
              <a:gd name="connsiteY53" fmla="*/ 2322576 h 4215384"/>
              <a:gd name="connsiteX54" fmla="*/ 6163056 w 8293608"/>
              <a:gd name="connsiteY54" fmla="*/ 2331720 h 4215384"/>
              <a:gd name="connsiteX55" fmla="*/ 6044184 w 8293608"/>
              <a:gd name="connsiteY55" fmla="*/ 2340864 h 4215384"/>
              <a:gd name="connsiteX56" fmla="*/ 5879592 w 8293608"/>
              <a:gd name="connsiteY56" fmla="*/ 2350008 h 4215384"/>
              <a:gd name="connsiteX57" fmla="*/ 5340096 w 8293608"/>
              <a:gd name="connsiteY57" fmla="*/ 2340864 h 4215384"/>
              <a:gd name="connsiteX58" fmla="*/ 4727448 w 8293608"/>
              <a:gd name="connsiteY58" fmla="*/ 2313432 h 4215384"/>
              <a:gd name="connsiteX59" fmla="*/ 4663440 w 8293608"/>
              <a:gd name="connsiteY59" fmla="*/ 2295144 h 4215384"/>
              <a:gd name="connsiteX60" fmla="*/ 4636008 w 8293608"/>
              <a:gd name="connsiteY60" fmla="*/ 2286000 h 4215384"/>
              <a:gd name="connsiteX61" fmla="*/ 4379976 w 8293608"/>
              <a:gd name="connsiteY61" fmla="*/ 2276856 h 4215384"/>
              <a:gd name="connsiteX62" fmla="*/ 2990088 w 8293608"/>
              <a:gd name="connsiteY62" fmla="*/ 2286000 h 4215384"/>
              <a:gd name="connsiteX63" fmla="*/ 2596896 w 8293608"/>
              <a:gd name="connsiteY63" fmla="*/ 2276856 h 4215384"/>
              <a:gd name="connsiteX64" fmla="*/ 2487168 w 8293608"/>
              <a:gd name="connsiteY64" fmla="*/ 2249424 h 4215384"/>
              <a:gd name="connsiteX65" fmla="*/ 2395728 w 8293608"/>
              <a:gd name="connsiteY65" fmla="*/ 2194560 h 4215384"/>
              <a:gd name="connsiteX66" fmla="*/ 2368296 w 8293608"/>
              <a:gd name="connsiteY66" fmla="*/ 2176272 h 4215384"/>
              <a:gd name="connsiteX67" fmla="*/ 2331720 w 8293608"/>
              <a:gd name="connsiteY67" fmla="*/ 2167128 h 4215384"/>
              <a:gd name="connsiteX68" fmla="*/ 2304288 w 8293608"/>
              <a:gd name="connsiteY68" fmla="*/ 2157984 h 4215384"/>
              <a:gd name="connsiteX69" fmla="*/ 2267712 w 8293608"/>
              <a:gd name="connsiteY69" fmla="*/ 2103120 h 4215384"/>
              <a:gd name="connsiteX70" fmla="*/ 2258568 w 8293608"/>
              <a:gd name="connsiteY70" fmla="*/ 2075688 h 4215384"/>
              <a:gd name="connsiteX71" fmla="*/ 2221992 w 8293608"/>
              <a:gd name="connsiteY71" fmla="*/ 2039112 h 4215384"/>
              <a:gd name="connsiteX72" fmla="*/ 2185416 w 8293608"/>
              <a:gd name="connsiteY72" fmla="*/ 1984248 h 4215384"/>
              <a:gd name="connsiteX73" fmla="*/ 2148840 w 8293608"/>
              <a:gd name="connsiteY73" fmla="*/ 1920240 h 4215384"/>
              <a:gd name="connsiteX74" fmla="*/ 2157984 w 8293608"/>
              <a:gd name="connsiteY74" fmla="*/ 1179576 h 4215384"/>
              <a:gd name="connsiteX75" fmla="*/ 2185416 w 8293608"/>
              <a:gd name="connsiteY75" fmla="*/ 1161288 h 4215384"/>
              <a:gd name="connsiteX76" fmla="*/ 2203704 w 8293608"/>
              <a:gd name="connsiteY76" fmla="*/ 1115568 h 4215384"/>
              <a:gd name="connsiteX77" fmla="*/ 2231136 w 8293608"/>
              <a:gd name="connsiteY77" fmla="*/ 1088136 h 4215384"/>
              <a:gd name="connsiteX78" fmla="*/ 2249424 w 8293608"/>
              <a:gd name="connsiteY78" fmla="*/ 1060704 h 4215384"/>
              <a:gd name="connsiteX79" fmla="*/ 2276856 w 8293608"/>
              <a:gd name="connsiteY79" fmla="*/ 1051560 h 4215384"/>
              <a:gd name="connsiteX80" fmla="*/ 2331720 w 8293608"/>
              <a:gd name="connsiteY80" fmla="*/ 1024128 h 4215384"/>
              <a:gd name="connsiteX81" fmla="*/ 2368296 w 8293608"/>
              <a:gd name="connsiteY81" fmla="*/ 1005840 h 4215384"/>
              <a:gd name="connsiteX82" fmla="*/ 2404872 w 8293608"/>
              <a:gd name="connsiteY82" fmla="*/ 996696 h 4215384"/>
              <a:gd name="connsiteX83" fmla="*/ 2496312 w 8293608"/>
              <a:gd name="connsiteY83" fmla="*/ 978408 h 4215384"/>
              <a:gd name="connsiteX84" fmla="*/ 2907792 w 8293608"/>
              <a:gd name="connsiteY84" fmla="*/ 941832 h 4215384"/>
              <a:gd name="connsiteX85" fmla="*/ 3072384 w 8293608"/>
              <a:gd name="connsiteY85" fmla="*/ 914400 h 4215384"/>
              <a:gd name="connsiteX86" fmla="*/ 3099816 w 8293608"/>
              <a:gd name="connsiteY86" fmla="*/ 905256 h 4215384"/>
              <a:gd name="connsiteX87" fmla="*/ 3172968 w 8293608"/>
              <a:gd name="connsiteY87" fmla="*/ 886968 h 4215384"/>
              <a:gd name="connsiteX88" fmla="*/ 3236976 w 8293608"/>
              <a:gd name="connsiteY88" fmla="*/ 841248 h 4215384"/>
              <a:gd name="connsiteX89" fmla="*/ 3264408 w 8293608"/>
              <a:gd name="connsiteY89" fmla="*/ 777240 h 4215384"/>
              <a:gd name="connsiteX90" fmla="*/ 3282696 w 8293608"/>
              <a:gd name="connsiteY90" fmla="*/ 740664 h 4215384"/>
              <a:gd name="connsiteX91" fmla="*/ 3291840 w 8293608"/>
              <a:gd name="connsiteY91" fmla="*/ 539496 h 4215384"/>
              <a:gd name="connsiteX92" fmla="*/ 3310128 w 8293608"/>
              <a:gd name="connsiteY92" fmla="*/ 182880 h 4215384"/>
              <a:gd name="connsiteX93" fmla="*/ 3282696 w 8293608"/>
              <a:gd name="connsiteY93" fmla="*/ 27432 h 4215384"/>
              <a:gd name="connsiteX94" fmla="*/ 3255264 w 8293608"/>
              <a:gd name="connsiteY94" fmla="*/ 18288 h 4215384"/>
              <a:gd name="connsiteX95" fmla="*/ 3227832 w 8293608"/>
              <a:gd name="connsiteY95" fmla="*/ 0 h 4215384"/>
              <a:gd name="connsiteX96" fmla="*/ 2103120 w 8293608"/>
              <a:gd name="connsiteY96" fmla="*/ 9144 h 4215384"/>
              <a:gd name="connsiteX97" fmla="*/ 1975104 w 8293608"/>
              <a:gd name="connsiteY97" fmla="*/ 27432 h 4215384"/>
              <a:gd name="connsiteX98" fmla="*/ 1865376 w 8293608"/>
              <a:gd name="connsiteY98" fmla="*/ 36576 h 4215384"/>
              <a:gd name="connsiteX99" fmla="*/ 1801368 w 8293608"/>
              <a:gd name="connsiteY99" fmla="*/ 45720 h 4215384"/>
              <a:gd name="connsiteX100" fmla="*/ 1563624 w 8293608"/>
              <a:gd name="connsiteY100" fmla="*/ 54864 h 4215384"/>
              <a:gd name="connsiteX101" fmla="*/ 1353312 w 8293608"/>
              <a:gd name="connsiteY101" fmla="*/ 73152 h 4215384"/>
              <a:gd name="connsiteX102" fmla="*/ 1316736 w 8293608"/>
              <a:gd name="connsiteY102" fmla="*/ 82296 h 4215384"/>
              <a:gd name="connsiteX103" fmla="*/ 1078992 w 8293608"/>
              <a:gd name="connsiteY103" fmla="*/ 91440 h 4215384"/>
              <a:gd name="connsiteX104" fmla="*/ 886968 w 8293608"/>
              <a:gd name="connsiteY104" fmla="*/ 100584 h 4215384"/>
              <a:gd name="connsiteX105" fmla="*/ 676656 w 8293608"/>
              <a:gd name="connsiteY105" fmla="*/ 91440 h 4215384"/>
              <a:gd name="connsiteX106" fmla="*/ 649224 w 8293608"/>
              <a:gd name="connsiteY106" fmla="*/ 82296 h 4215384"/>
              <a:gd name="connsiteX107" fmla="*/ 603504 w 8293608"/>
              <a:gd name="connsiteY107" fmla="*/ 73152 h 4215384"/>
              <a:gd name="connsiteX108" fmla="*/ 539496 w 8293608"/>
              <a:gd name="connsiteY108" fmla="*/ 54864 h 4215384"/>
              <a:gd name="connsiteX109" fmla="*/ 475488 w 8293608"/>
              <a:gd name="connsiteY109" fmla="*/ 45720 h 4215384"/>
              <a:gd name="connsiteX110" fmla="*/ 329184 w 8293608"/>
              <a:gd name="connsiteY110" fmla="*/ 27432 h 4215384"/>
              <a:gd name="connsiteX111" fmla="*/ 100584 w 8293608"/>
              <a:gd name="connsiteY111" fmla="*/ 36576 h 4215384"/>
              <a:gd name="connsiteX112" fmla="*/ 54864 w 8293608"/>
              <a:gd name="connsiteY112" fmla="*/ 100584 h 4215384"/>
              <a:gd name="connsiteX113" fmla="*/ 45720 w 8293608"/>
              <a:gd name="connsiteY113" fmla="*/ 137160 h 4215384"/>
              <a:gd name="connsiteX114" fmla="*/ 27432 w 8293608"/>
              <a:gd name="connsiteY114" fmla="*/ 192024 h 4215384"/>
              <a:gd name="connsiteX115" fmla="*/ 18288 w 8293608"/>
              <a:gd name="connsiteY115" fmla="*/ 228600 h 4215384"/>
              <a:gd name="connsiteX116" fmla="*/ 9144 w 8293608"/>
              <a:gd name="connsiteY116" fmla="*/ 256032 h 4215384"/>
              <a:gd name="connsiteX117" fmla="*/ 0 w 8293608"/>
              <a:gd name="connsiteY117" fmla="*/ 905256 h 4215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8293608" h="4215384">
                <a:moveTo>
                  <a:pt x="0" y="905256"/>
                </a:moveTo>
                <a:lnTo>
                  <a:pt x="0" y="905256"/>
                </a:lnTo>
                <a:cubicBezTo>
                  <a:pt x="3048" y="993648"/>
                  <a:pt x="4098" y="1082132"/>
                  <a:pt x="9144" y="1170432"/>
                </a:cubicBezTo>
                <a:cubicBezTo>
                  <a:pt x="10202" y="1188942"/>
                  <a:pt x="15469" y="1206971"/>
                  <a:pt x="18288" y="1225296"/>
                </a:cubicBezTo>
                <a:cubicBezTo>
                  <a:pt x="26701" y="1279979"/>
                  <a:pt x="29555" y="1306286"/>
                  <a:pt x="36576" y="1362456"/>
                </a:cubicBezTo>
                <a:cubicBezTo>
                  <a:pt x="39624" y="1453896"/>
                  <a:pt x="41151" y="1545399"/>
                  <a:pt x="45720" y="1636776"/>
                </a:cubicBezTo>
                <a:cubicBezTo>
                  <a:pt x="47250" y="1667370"/>
                  <a:pt x="54575" y="1697585"/>
                  <a:pt x="54864" y="1728216"/>
                </a:cubicBezTo>
                <a:cubicBezTo>
                  <a:pt x="60672" y="2343892"/>
                  <a:pt x="58511" y="2959625"/>
                  <a:pt x="64008" y="3575304"/>
                </a:cubicBezTo>
                <a:cubicBezTo>
                  <a:pt x="65515" y="3744122"/>
                  <a:pt x="64458" y="3724311"/>
                  <a:pt x="82296" y="3831336"/>
                </a:cubicBezTo>
                <a:cubicBezTo>
                  <a:pt x="85344" y="3886200"/>
                  <a:pt x="86465" y="3941205"/>
                  <a:pt x="91440" y="3995928"/>
                </a:cubicBezTo>
                <a:cubicBezTo>
                  <a:pt x="92578" y="4008444"/>
                  <a:pt x="94964" y="4021264"/>
                  <a:pt x="100584" y="4032504"/>
                </a:cubicBezTo>
                <a:cubicBezTo>
                  <a:pt x="110414" y="4052163"/>
                  <a:pt x="124968" y="4069080"/>
                  <a:pt x="137160" y="4087368"/>
                </a:cubicBezTo>
                <a:cubicBezTo>
                  <a:pt x="143256" y="4096512"/>
                  <a:pt x="146656" y="4108206"/>
                  <a:pt x="155448" y="4114800"/>
                </a:cubicBezTo>
                <a:cubicBezTo>
                  <a:pt x="226908" y="4168395"/>
                  <a:pt x="160380" y="4124523"/>
                  <a:pt x="219456" y="4151376"/>
                </a:cubicBezTo>
                <a:cubicBezTo>
                  <a:pt x="244275" y="4162657"/>
                  <a:pt x="265717" y="4183470"/>
                  <a:pt x="292608" y="4187952"/>
                </a:cubicBezTo>
                <a:cubicBezTo>
                  <a:pt x="310896" y="4191000"/>
                  <a:pt x="329485" y="4192599"/>
                  <a:pt x="347472" y="4197096"/>
                </a:cubicBezTo>
                <a:cubicBezTo>
                  <a:pt x="366174" y="4201771"/>
                  <a:pt x="402336" y="4215384"/>
                  <a:pt x="402336" y="4215384"/>
                </a:cubicBezTo>
                <a:lnTo>
                  <a:pt x="2048256" y="4206240"/>
                </a:lnTo>
                <a:cubicBezTo>
                  <a:pt x="2081920" y="4205887"/>
                  <a:pt x="2115188" y="4198067"/>
                  <a:pt x="2148840" y="4197096"/>
                </a:cubicBezTo>
                <a:lnTo>
                  <a:pt x="2999232" y="4178808"/>
                </a:lnTo>
                <a:lnTo>
                  <a:pt x="3172968" y="4169664"/>
                </a:lnTo>
                <a:cubicBezTo>
                  <a:pt x="3215670" y="4167076"/>
                  <a:pt x="3258262" y="4162769"/>
                  <a:pt x="3300984" y="4160520"/>
                </a:cubicBezTo>
                <a:cubicBezTo>
                  <a:pt x="3374098" y="4156672"/>
                  <a:pt x="3447288" y="4154424"/>
                  <a:pt x="3520440" y="4151376"/>
                </a:cubicBezTo>
                <a:lnTo>
                  <a:pt x="3602736" y="4142232"/>
                </a:lnTo>
                <a:cubicBezTo>
                  <a:pt x="3687683" y="4133737"/>
                  <a:pt x="3734931" y="4130656"/>
                  <a:pt x="3822192" y="4123944"/>
                </a:cubicBezTo>
                <a:cubicBezTo>
                  <a:pt x="3868053" y="4114772"/>
                  <a:pt x="3890367" y="4109152"/>
                  <a:pt x="3941064" y="4105656"/>
                </a:cubicBezTo>
                <a:cubicBezTo>
                  <a:pt x="4004993" y="4101247"/>
                  <a:pt x="4069163" y="4100972"/>
                  <a:pt x="4133088" y="4096512"/>
                </a:cubicBezTo>
                <a:cubicBezTo>
                  <a:pt x="4607019" y="4063447"/>
                  <a:pt x="4044064" y="4089832"/>
                  <a:pt x="4562856" y="4069080"/>
                </a:cubicBezTo>
                <a:lnTo>
                  <a:pt x="5340096" y="4087368"/>
                </a:lnTo>
                <a:cubicBezTo>
                  <a:pt x="5401119" y="4089472"/>
                  <a:pt x="5648910" y="4107467"/>
                  <a:pt x="5751576" y="4114800"/>
                </a:cubicBezTo>
                <a:cubicBezTo>
                  <a:pt x="5779008" y="4123944"/>
                  <a:pt x="5805247" y="4138143"/>
                  <a:pt x="5833872" y="4142232"/>
                </a:cubicBezTo>
                <a:cubicBezTo>
                  <a:pt x="5912555" y="4153472"/>
                  <a:pt x="6071616" y="4160520"/>
                  <a:pt x="6071616" y="4160520"/>
                </a:cubicBezTo>
                <a:lnTo>
                  <a:pt x="7708392" y="4151376"/>
                </a:lnTo>
                <a:cubicBezTo>
                  <a:pt x="7753347" y="4150893"/>
                  <a:pt x="7779274" y="4141873"/>
                  <a:pt x="7818120" y="4123944"/>
                </a:cubicBezTo>
                <a:cubicBezTo>
                  <a:pt x="7842873" y="4112520"/>
                  <a:pt x="7869984" y="4104399"/>
                  <a:pt x="7891272" y="4087368"/>
                </a:cubicBezTo>
                <a:cubicBezTo>
                  <a:pt x="7906512" y="4075176"/>
                  <a:pt x="7920946" y="4061901"/>
                  <a:pt x="7936992" y="4050792"/>
                </a:cubicBezTo>
                <a:cubicBezTo>
                  <a:pt x="7960634" y="4034424"/>
                  <a:pt x="7986889" y="4021985"/>
                  <a:pt x="8010144" y="4005072"/>
                </a:cubicBezTo>
                <a:cubicBezTo>
                  <a:pt x="8020602" y="3997466"/>
                  <a:pt x="8028925" y="3987252"/>
                  <a:pt x="8037576" y="3977640"/>
                </a:cubicBezTo>
                <a:cubicBezTo>
                  <a:pt x="8056375" y="3956753"/>
                  <a:pt x="8072569" y="3933503"/>
                  <a:pt x="8092440" y="3913632"/>
                </a:cubicBezTo>
                <a:cubicBezTo>
                  <a:pt x="8106240" y="3899832"/>
                  <a:pt x="8124360" y="3890856"/>
                  <a:pt x="8138160" y="3877056"/>
                </a:cubicBezTo>
                <a:cubicBezTo>
                  <a:pt x="8145931" y="3869285"/>
                  <a:pt x="8149854" y="3858416"/>
                  <a:pt x="8156448" y="3849624"/>
                </a:cubicBezTo>
                <a:cubicBezTo>
                  <a:pt x="8238478" y="3740251"/>
                  <a:pt x="8201697" y="3804847"/>
                  <a:pt x="8247888" y="3712464"/>
                </a:cubicBezTo>
                <a:cubicBezTo>
                  <a:pt x="8250936" y="3691128"/>
                  <a:pt x="8253286" y="3669681"/>
                  <a:pt x="8257032" y="3648456"/>
                </a:cubicBezTo>
                <a:cubicBezTo>
                  <a:pt x="8262434" y="3617845"/>
                  <a:pt x="8271757" y="3587895"/>
                  <a:pt x="8275320" y="3557016"/>
                </a:cubicBezTo>
                <a:cubicBezTo>
                  <a:pt x="8278014" y="3533669"/>
                  <a:pt x="8292861" y="3259558"/>
                  <a:pt x="8293608" y="3246120"/>
                </a:cubicBezTo>
                <a:cubicBezTo>
                  <a:pt x="8290560" y="3084576"/>
                  <a:pt x="8289938" y="2922968"/>
                  <a:pt x="8284464" y="2761488"/>
                </a:cubicBezTo>
                <a:cubicBezTo>
                  <a:pt x="8283836" y="2742958"/>
                  <a:pt x="8276690" y="2725114"/>
                  <a:pt x="8275320" y="2706624"/>
                </a:cubicBezTo>
                <a:cubicBezTo>
                  <a:pt x="8270586" y="2642719"/>
                  <a:pt x="8270742" y="2578518"/>
                  <a:pt x="8266176" y="2514600"/>
                </a:cubicBezTo>
                <a:cubicBezTo>
                  <a:pt x="8264640" y="2493102"/>
                  <a:pt x="8264769" y="2470708"/>
                  <a:pt x="8257032" y="2450592"/>
                </a:cubicBezTo>
                <a:cubicBezTo>
                  <a:pt x="8242289" y="2412260"/>
                  <a:pt x="8224780" y="2395082"/>
                  <a:pt x="8193024" y="2377440"/>
                </a:cubicBezTo>
                <a:cubicBezTo>
                  <a:pt x="8175150" y="2367510"/>
                  <a:pt x="8157034" y="2357872"/>
                  <a:pt x="8138160" y="2350008"/>
                </a:cubicBezTo>
                <a:cubicBezTo>
                  <a:pt x="8115442" y="2340542"/>
                  <a:pt x="8064395" y="2324426"/>
                  <a:pt x="8037576" y="2322576"/>
                </a:cubicBezTo>
                <a:cubicBezTo>
                  <a:pt x="7964534" y="2317539"/>
                  <a:pt x="7891272" y="2316480"/>
                  <a:pt x="7818120" y="2313432"/>
                </a:cubicBezTo>
                <a:lnTo>
                  <a:pt x="6437376" y="2322576"/>
                </a:lnTo>
                <a:cubicBezTo>
                  <a:pt x="6345891" y="2323587"/>
                  <a:pt x="6254448" y="2327469"/>
                  <a:pt x="6163056" y="2331720"/>
                </a:cubicBezTo>
                <a:cubicBezTo>
                  <a:pt x="6123358" y="2333566"/>
                  <a:pt x="6083843" y="2338305"/>
                  <a:pt x="6044184" y="2340864"/>
                </a:cubicBezTo>
                <a:lnTo>
                  <a:pt x="5879592" y="2350008"/>
                </a:lnTo>
                <a:lnTo>
                  <a:pt x="5340096" y="2340864"/>
                </a:lnTo>
                <a:cubicBezTo>
                  <a:pt x="4824045" y="2327744"/>
                  <a:pt x="4972590" y="2344075"/>
                  <a:pt x="4727448" y="2313432"/>
                </a:cubicBezTo>
                <a:cubicBezTo>
                  <a:pt x="4661675" y="2291508"/>
                  <a:pt x="4743812" y="2318107"/>
                  <a:pt x="4663440" y="2295144"/>
                </a:cubicBezTo>
                <a:cubicBezTo>
                  <a:pt x="4654172" y="2292496"/>
                  <a:pt x="4645627" y="2286621"/>
                  <a:pt x="4636008" y="2286000"/>
                </a:cubicBezTo>
                <a:cubicBezTo>
                  <a:pt x="4550787" y="2280502"/>
                  <a:pt x="4465320" y="2279904"/>
                  <a:pt x="4379976" y="2276856"/>
                </a:cubicBezTo>
                <a:lnTo>
                  <a:pt x="2990088" y="2286000"/>
                </a:lnTo>
                <a:cubicBezTo>
                  <a:pt x="2858989" y="2286000"/>
                  <a:pt x="2727650" y="2286365"/>
                  <a:pt x="2596896" y="2276856"/>
                </a:cubicBezTo>
                <a:cubicBezTo>
                  <a:pt x="2559294" y="2274121"/>
                  <a:pt x="2487168" y="2249424"/>
                  <a:pt x="2487168" y="2249424"/>
                </a:cubicBezTo>
                <a:cubicBezTo>
                  <a:pt x="2352955" y="2159949"/>
                  <a:pt x="2494139" y="2250795"/>
                  <a:pt x="2395728" y="2194560"/>
                </a:cubicBezTo>
                <a:cubicBezTo>
                  <a:pt x="2386186" y="2189108"/>
                  <a:pt x="2378397" y="2180601"/>
                  <a:pt x="2368296" y="2176272"/>
                </a:cubicBezTo>
                <a:cubicBezTo>
                  <a:pt x="2356745" y="2171322"/>
                  <a:pt x="2343804" y="2170580"/>
                  <a:pt x="2331720" y="2167128"/>
                </a:cubicBezTo>
                <a:cubicBezTo>
                  <a:pt x="2322452" y="2164480"/>
                  <a:pt x="2313432" y="2161032"/>
                  <a:pt x="2304288" y="2157984"/>
                </a:cubicBezTo>
                <a:cubicBezTo>
                  <a:pt x="2292096" y="2139696"/>
                  <a:pt x="2274663" y="2123972"/>
                  <a:pt x="2267712" y="2103120"/>
                </a:cubicBezTo>
                <a:cubicBezTo>
                  <a:pt x="2264664" y="2093976"/>
                  <a:pt x="2264170" y="2083531"/>
                  <a:pt x="2258568" y="2075688"/>
                </a:cubicBezTo>
                <a:cubicBezTo>
                  <a:pt x="2248546" y="2061658"/>
                  <a:pt x="2232763" y="2052576"/>
                  <a:pt x="2221992" y="2039112"/>
                </a:cubicBezTo>
                <a:cubicBezTo>
                  <a:pt x="2208262" y="2021949"/>
                  <a:pt x="2197608" y="2002536"/>
                  <a:pt x="2185416" y="1984248"/>
                </a:cubicBezTo>
                <a:cubicBezTo>
                  <a:pt x="2159567" y="1945474"/>
                  <a:pt x="2172043" y="1966646"/>
                  <a:pt x="2148840" y="1920240"/>
                </a:cubicBezTo>
                <a:cubicBezTo>
                  <a:pt x="2151888" y="1673352"/>
                  <a:pt x="2146099" y="1426197"/>
                  <a:pt x="2157984" y="1179576"/>
                </a:cubicBezTo>
                <a:cubicBezTo>
                  <a:pt x="2158513" y="1168599"/>
                  <a:pt x="2179028" y="1170231"/>
                  <a:pt x="2185416" y="1161288"/>
                </a:cubicBezTo>
                <a:cubicBezTo>
                  <a:pt x="2194956" y="1147931"/>
                  <a:pt x="2195005" y="1129487"/>
                  <a:pt x="2203704" y="1115568"/>
                </a:cubicBezTo>
                <a:cubicBezTo>
                  <a:pt x="2210558" y="1104602"/>
                  <a:pt x="2222857" y="1098070"/>
                  <a:pt x="2231136" y="1088136"/>
                </a:cubicBezTo>
                <a:cubicBezTo>
                  <a:pt x="2238171" y="1079693"/>
                  <a:pt x="2240842" y="1067569"/>
                  <a:pt x="2249424" y="1060704"/>
                </a:cubicBezTo>
                <a:cubicBezTo>
                  <a:pt x="2256950" y="1054683"/>
                  <a:pt x="2268235" y="1055871"/>
                  <a:pt x="2276856" y="1051560"/>
                </a:cubicBezTo>
                <a:cubicBezTo>
                  <a:pt x="2452581" y="963697"/>
                  <a:pt x="2170834" y="1093079"/>
                  <a:pt x="2331720" y="1024128"/>
                </a:cubicBezTo>
                <a:cubicBezTo>
                  <a:pt x="2344249" y="1018758"/>
                  <a:pt x="2355533" y="1010626"/>
                  <a:pt x="2368296" y="1005840"/>
                </a:cubicBezTo>
                <a:cubicBezTo>
                  <a:pt x="2380063" y="1001427"/>
                  <a:pt x="2392584" y="999329"/>
                  <a:pt x="2404872" y="996696"/>
                </a:cubicBezTo>
                <a:cubicBezTo>
                  <a:pt x="2435266" y="990183"/>
                  <a:pt x="2466156" y="985947"/>
                  <a:pt x="2496312" y="978408"/>
                </a:cubicBezTo>
                <a:cubicBezTo>
                  <a:pt x="2670561" y="934846"/>
                  <a:pt x="2359709" y="1010342"/>
                  <a:pt x="2907792" y="941832"/>
                </a:cubicBezTo>
                <a:cubicBezTo>
                  <a:pt x="2963000" y="934931"/>
                  <a:pt x="3018684" y="929743"/>
                  <a:pt x="3072384" y="914400"/>
                </a:cubicBezTo>
                <a:cubicBezTo>
                  <a:pt x="3081652" y="911752"/>
                  <a:pt x="3090517" y="907792"/>
                  <a:pt x="3099816" y="905256"/>
                </a:cubicBezTo>
                <a:cubicBezTo>
                  <a:pt x="3124065" y="898643"/>
                  <a:pt x="3172968" y="886968"/>
                  <a:pt x="3172968" y="886968"/>
                </a:cubicBezTo>
                <a:cubicBezTo>
                  <a:pt x="3183943" y="879651"/>
                  <a:pt x="3232014" y="848337"/>
                  <a:pt x="3236976" y="841248"/>
                </a:cubicBezTo>
                <a:cubicBezTo>
                  <a:pt x="3250288" y="822231"/>
                  <a:pt x="3254802" y="798372"/>
                  <a:pt x="3264408" y="777240"/>
                </a:cubicBezTo>
                <a:cubicBezTo>
                  <a:pt x="3270049" y="764831"/>
                  <a:pt x="3276600" y="752856"/>
                  <a:pt x="3282696" y="740664"/>
                </a:cubicBezTo>
                <a:cubicBezTo>
                  <a:pt x="3285744" y="673608"/>
                  <a:pt x="3289260" y="606572"/>
                  <a:pt x="3291840" y="539496"/>
                </a:cubicBezTo>
                <a:cubicBezTo>
                  <a:pt x="3304271" y="216280"/>
                  <a:pt x="3290166" y="362536"/>
                  <a:pt x="3310128" y="182880"/>
                </a:cubicBezTo>
                <a:cubicBezTo>
                  <a:pt x="3308875" y="165340"/>
                  <a:pt x="3322486" y="59264"/>
                  <a:pt x="3282696" y="27432"/>
                </a:cubicBezTo>
                <a:cubicBezTo>
                  <a:pt x="3275170" y="21411"/>
                  <a:pt x="3263885" y="22599"/>
                  <a:pt x="3255264" y="18288"/>
                </a:cubicBezTo>
                <a:cubicBezTo>
                  <a:pt x="3245434" y="13373"/>
                  <a:pt x="3236976" y="6096"/>
                  <a:pt x="3227832" y="0"/>
                </a:cubicBezTo>
                <a:lnTo>
                  <a:pt x="2103120" y="9144"/>
                </a:lnTo>
                <a:cubicBezTo>
                  <a:pt x="2055613" y="9869"/>
                  <a:pt x="2020979" y="22335"/>
                  <a:pt x="1975104" y="27432"/>
                </a:cubicBezTo>
                <a:cubicBezTo>
                  <a:pt x="1938626" y="31485"/>
                  <a:pt x="1901877" y="32734"/>
                  <a:pt x="1865376" y="36576"/>
                </a:cubicBezTo>
                <a:cubicBezTo>
                  <a:pt x="1843942" y="38832"/>
                  <a:pt x="1822881" y="44416"/>
                  <a:pt x="1801368" y="45720"/>
                </a:cubicBezTo>
                <a:cubicBezTo>
                  <a:pt x="1722207" y="50518"/>
                  <a:pt x="1642872" y="51816"/>
                  <a:pt x="1563624" y="54864"/>
                </a:cubicBezTo>
                <a:cubicBezTo>
                  <a:pt x="1493520" y="60960"/>
                  <a:pt x="1421580" y="56085"/>
                  <a:pt x="1353312" y="73152"/>
                </a:cubicBezTo>
                <a:cubicBezTo>
                  <a:pt x="1341120" y="76200"/>
                  <a:pt x="1329275" y="81460"/>
                  <a:pt x="1316736" y="82296"/>
                </a:cubicBezTo>
                <a:cubicBezTo>
                  <a:pt x="1237605" y="87571"/>
                  <a:pt x="1158227" y="88068"/>
                  <a:pt x="1078992" y="91440"/>
                </a:cubicBezTo>
                <a:lnTo>
                  <a:pt x="886968" y="100584"/>
                </a:lnTo>
                <a:cubicBezTo>
                  <a:pt x="816864" y="97536"/>
                  <a:pt x="746620" y="96822"/>
                  <a:pt x="676656" y="91440"/>
                </a:cubicBezTo>
                <a:cubicBezTo>
                  <a:pt x="667046" y="90701"/>
                  <a:pt x="658575" y="84634"/>
                  <a:pt x="649224" y="82296"/>
                </a:cubicBezTo>
                <a:cubicBezTo>
                  <a:pt x="634146" y="78527"/>
                  <a:pt x="618582" y="76921"/>
                  <a:pt x="603504" y="73152"/>
                </a:cubicBezTo>
                <a:cubicBezTo>
                  <a:pt x="551274" y="60095"/>
                  <a:pt x="602210" y="66267"/>
                  <a:pt x="539496" y="54864"/>
                </a:cubicBezTo>
                <a:cubicBezTo>
                  <a:pt x="518291" y="51009"/>
                  <a:pt x="496790" y="48997"/>
                  <a:pt x="475488" y="45720"/>
                </a:cubicBezTo>
                <a:cubicBezTo>
                  <a:pt x="370152" y="29514"/>
                  <a:pt x="472541" y="41768"/>
                  <a:pt x="329184" y="27432"/>
                </a:cubicBezTo>
                <a:cubicBezTo>
                  <a:pt x="252984" y="30480"/>
                  <a:pt x="176078" y="25791"/>
                  <a:pt x="100584" y="36576"/>
                </a:cubicBezTo>
                <a:cubicBezTo>
                  <a:pt x="82136" y="39211"/>
                  <a:pt x="59306" y="88739"/>
                  <a:pt x="54864" y="100584"/>
                </a:cubicBezTo>
                <a:cubicBezTo>
                  <a:pt x="50451" y="112351"/>
                  <a:pt x="49331" y="125123"/>
                  <a:pt x="45720" y="137160"/>
                </a:cubicBezTo>
                <a:cubicBezTo>
                  <a:pt x="40181" y="155624"/>
                  <a:pt x="32107" y="173322"/>
                  <a:pt x="27432" y="192024"/>
                </a:cubicBezTo>
                <a:cubicBezTo>
                  <a:pt x="24384" y="204216"/>
                  <a:pt x="21740" y="216516"/>
                  <a:pt x="18288" y="228600"/>
                </a:cubicBezTo>
                <a:cubicBezTo>
                  <a:pt x="15640" y="237868"/>
                  <a:pt x="9273" y="246394"/>
                  <a:pt x="9144" y="256032"/>
                </a:cubicBezTo>
                <a:cubicBezTo>
                  <a:pt x="6218" y="475468"/>
                  <a:pt x="1524" y="797052"/>
                  <a:pt x="0" y="905256"/>
                </a:cubicBezTo>
                <a:close/>
              </a:path>
            </a:pathLst>
          </a:cu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7061E51-7FA5-4315-A465-E5C24AD8FA78}"/>
              </a:ext>
            </a:extLst>
          </p:cNvPr>
          <p:cNvSpPr txBox="1"/>
          <p:nvPr/>
        </p:nvSpPr>
        <p:spPr>
          <a:xfrm>
            <a:off x="434352" y="6037697"/>
            <a:ext cx="316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7030A0"/>
                </a:solidFill>
              </a:rPr>
              <a:t>ホストオンリーネットワーク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A7F103D-3E76-4703-928C-4D7F9A0F2E73}"/>
              </a:ext>
            </a:extLst>
          </p:cNvPr>
          <p:cNvSpPr txBox="1"/>
          <p:nvPr/>
        </p:nvSpPr>
        <p:spPr>
          <a:xfrm>
            <a:off x="3041904" y="3295725"/>
            <a:ext cx="826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NAT</a:t>
            </a:r>
            <a:endParaRPr kumimoji="1" lang="ja-JP" altLang="en-US" dirty="0"/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F8AA729A-9022-4DD0-BDBA-641F1533EFC4}"/>
              </a:ext>
            </a:extLst>
          </p:cNvPr>
          <p:cNvCxnSpPr>
            <a:cxnSpLocks/>
          </p:cNvCxnSpPr>
          <p:nvPr/>
        </p:nvCxnSpPr>
        <p:spPr>
          <a:xfrm flipH="1">
            <a:off x="2767584" y="4104794"/>
            <a:ext cx="2007108" cy="119728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F0826BC-924B-4907-A680-789F79672ACD}"/>
              </a:ext>
            </a:extLst>
          </p:cNvPr>
          <p:cNvSpPr txBox="1"/>
          <p:nvPr/>
        </p:nvSpPr>
        <p:spPr>
          <a:xfrm>
            <a:off x="4507990" y="4152699"/>
            <a:ext cx="1280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この２つは同一</a:t>
            </a:r>
          </a:p>
        </p:txBody>
      </p:sp>
    </p:spTree>
    <p:extLst>
      <p:ext uri="{BB962C8B-B14F-4D97-AF65-F5344CB8AC3E}">
        <p14:creationId xmlns:p14="http://schemas.microsoft.com/office/powerpoint/2010/main" val="41920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78</Words>
  <Application>Microsoft Office PowerPoint</Application>
  <PresentationFormat>画面に合わせる (4:3)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</dc:creator>
  <cp:lastModifiedBy>a</cp:lastModifiedBy>
  <cp:revision>8</cp:revision>
  <dcterms:created xsi:type="dcterms:W3CDTF">2019-01-12T09:55:24Z</dcterms:created>
  <dcterms:modified xsi:type="dcterms:W3CDTF">2019-01-12T12:37:49Z</dcterms:modified>
</cp:coreProperties>
</file>